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1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6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6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5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3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0E87-B5E7-4538-8AA6-FBD449FF203B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4C25D-3110-4A15-A180-0DEA7748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6336704" cy="61926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584" y="620688"/>
            <a:ext cx="554461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58656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en-US" altLang="ko-KR" sz="2000" b="1" dirty="0" err="1" smtClean="0"/>
              <a:t>joinForm_wrap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59308" y="72405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join_title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6173967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joinBtn_style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8376" y="6165304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joinBtn_style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6228020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joinBtn_style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5951" y="141277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smtClean="0">
                <a:solidFill>
                  <a:srgbClr val="FF0000"/>
                </a:solidFill>
              </a:rPr>
              <a:t>name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7851" y="1860848"/>
            <a:ext cx="73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.id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3353" y="2276872"/>
            <a:ext cx="742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.pw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47" y="2646204"/>
            <a:ext cx="109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pwChk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7163" y="3106246"/>
            <a:ext cx="109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.birth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096" y="436510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.email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4864047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mailSend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2020-02-04T06:27:49Z</dcterms:created>
  <dcterms:modified xsi:type="dcterms:W3CDTF">2020-02-04T07:33:24Z</dcterms:modified>
</cp:coreProperties>
</file>