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4" autoAdjust="0"/>
  </p:normalViewPr>
  <p:slideViewPr>
    <p:cSldViewPr>
      <p:cViewPr varScale="1">
        <p:scale>
          <a:sx n="71" d="100"/>
          <a:sy n="71" d="100"/>
        </p:scale>
        <p:origin x="-1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8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2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9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29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5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51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9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0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CCE4-45C9-4B7A-9B88-B0936AA0EAE9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2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6CCE4-45C9-4B7A-9B88-B0936AA0EAE9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03F6-653D-4773-8182-C6BB9C127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67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04664"/>
            <a:ext cx="792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public static void main(String[] </a:t>
            </a:r>
            <a:r>
              <a:rPr lang="en-US" altLang="ko-KR" sz="2800" dirty="0" err="1"/>
              <a:t>args</a:t>
            </a:r>
            <a:r>
              <a:rPr lang="en-US" altLang="ko-KR" sz="2800" dirty="0"/>
              <a:t>) {</a:t>
            </a:r>
            <a:endParaRPr lang="ko-KR" altLang="ko-KR" sz="2800" dirty="0"/>
          </a:p>
          <a:p>
            <a:r>
              <a:rPr lang="en-US" altLang="ko-KR" sz="2800" dirty="0"/>
              <a:t>	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sum </a:t>
            </a:r>
            <a:r>
              <a:rPr lang="en-US" altLang="ko-KR" sz="2800"/>
              <a:t>= </a:t>
            </a:r>
            <a:r>
              <a:rPr lang="en-US" altLang="ko-KR" sz="2800" u="sng" smtClean="0"/>
              <a:t>sum(0,10)</a:t>
            </a:r>
            <a:r>
              <a:rPr lang="en-US" altLang="ko-KR" sz="2800" smtClean="0"/>
              <a:t>;</a:t>
            </a:r>
            <a:endParaRPr lang="ko-KR" altLang="ko-KR" sz="2800" dirty="0"/>
          </a:p>
          <a:p>
            <a:r>
              <a:rPr lang="en-US" altLang="ko-KR" sz="2800" dirty="0" smtClean="0"/>
              <a:t>}</a:t>
            </a:r>
            <a:endParaRPr lang="ko-KR" altLang="ko-KR" sz="2800" dirty="0"/>
          </a:p>
        </p:txBody>
      </p:sp>
      <p:sp>
        <p:nvSpPr>
          <p:cNvPr id="5" name="직사각형 4"/>
          <p:cNvSpPr/>
          <p:nvPr/>
        </p:nvSpPr>
        <p:spPr>
          <a:xfrm>
            <a:off x="179512" y="3284984"/>
            <a:ext cx="84249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2800" b="1" dirty="0" smtClean="0"/>
              <a:t>private </a:t>
            </a:r>
            <a:r>
              <a:rPr lang="en-US" altLang="ko-KR" sz="2800" dirty="0"/>
              <a:t>static </a:t>
            </a:r>
            <a:r>
              <a:rPr lang="en-US" altLang="ko-KR" sz="2800" b="1" dirty="0" err="1"/>
              <a:t>int</a:t>
            </a:r>
            <a:r>
              <a:rPr lang="en-US" altLang="ko-KR" sz="2800" dirty="0"/>
              <a:t> sum(</a:t>
            </a:r>
            <a:r>
              <a:rPr lang="en-US" altLang="ko-KR" sz="2800" b="1" dirty="0" err="1"/>
              <a:t>int</a:t>
            </a:r>
            <a:r>
              <a:rPr lang="en-US" altLang="ko-KR" sz="2800" dirty="0"/>
              <a:t> from, </a:t>
            </a:r>
            <a:r>
              <a:rPr lang="en-US" altLang="ko-KR" sz="2800" b="1" dirty="0" err="1"/>
              <a:t>int</a:t>
            </a:r>
            <a:r>
              <a:rPr lang="en-US" altLang="ko-KR" sz="2800" dirty="0"/>
              <a:t> to) {</a:t>
            </a:r>
            <a:endParaRPr lang="ko-KR" altLang="ko-KR" sz="2800" dirty="0"/>
          </a:p>
          <a:p>
            <a:pPr latinLnBrk="0"/>
            <a:r>
              <a:rPr lang="en-US" altLang="ko-KR" sz="2800" dirty="0"/>
              <a:t>	</a:t>
            </a:r>
            <a:r>
              <a:rPr lang="en-US" altLang="ko-KR" sz="2800" b="1" dirty="0" err="1" smtClean="0"/>
              <a:t>int</a:t>
            </a:r>
            <a:r>
              <a:rPr lang="en-US" altLang="ko-KR" sz="2800" dirty="0" smtClean="0"/>
              <a:t> sum </a:t>
            </a:r>
            <a:r>
              <a:rPr lang="en-US" altLang="ko-KR" sz="2800" dirty="0"/>
              <a:t>= 0;</a:t>
            </a:r>
            <a:endParaRPr lang="ko-KR" altLang="ko-KR" sz="2800" dirty="0"/>
          </a:p>
          <a:p>
            <a:pPr latinLnBrk="0"/>
            <a:r>
              <a:rPr lang="en-US" altLang="ko-KR" sz="2800" dirty="0"/>
              <a:t>	</a:t>
            </a:r>
            <a:r>
              <a:rPr lang="en-US" altLang="ko-KR" sz="2800" b="1" dirty="0" smtClean="0"/>
              <a:t>for</a:t>
            </a:r>
            <a:r>
              <a:rPr lang="en-US" altLang="ko-KR" sz="2800" dirty="0" smtClean="0"/>
              <a:t>(</a:t>
            </a:r>
            <a:r>
              <a:rPr lang="en-US" altLang="ko-KR" sz="2800" b="1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i=from ; i&lt;=to ; i++) {</a:t>
            </a:r>
            <a:endParaRPr lang="ko-KR" altLang="ko-KR" sz="2800" dirty="0"/>
          </a:p>
          <a:p>
            <a:pPr latinLnBrk="0"/>
            <a:r>
              <a:rPr lang="en-US" altLang="ko-KR" sz="2800" dirty="0"/>
              <a:t>		</a:t>
            </a:r>
            <a:r>
              <a:rPr lang="en-US" altLang="ko-KR" sz="2800" dirty="0" smtClean="0"/>
              <a:t>sum </a:t>
            </a:r>
            <a:r>
              <a:rPr lang="en-US" altLang="ko-KR" sz="2800" dirty="0"/>
              <a:t>+= i;</a:t>
            </a:r>
            <a:endParaRPr lang="ko-KR" altLang="ko-KR" sz="2800" dirty="0"/>
          </a:p>
          <a:p>
            <a:pPr latinLnBrk="0"/>
            <a:r>
              <a:rPr lang="en-US" altLang="ko-KR" sz="2800" dirty="0"/>
              <a:t>	</a:t>
            </a:r>
            <a:r>
              <a:rPr lang="en-US" altLang="ko-KR" sz="2800" dirty="0" smtClean="0"/>
              <a:t>}</a:t>
            </a:r>
            <a:endParaRPr lang="ko-KR" altLang="ko-KR" sz="2800" dirty="0"/>
          </a:p>
          <a:p>
            <a:pPr latinLnBrk="0"/>
            <a:r>
              <a:rPr lang="en-US" altLang="ko-KR" sz="2800" dirty="0"/>
              <a:t>	</a:t>
            </a:r>
            <a:r>
              <a:rPr lang="en-US" altLang="ko-KR" sz="2800" b="1" dirty="0" smtClean="0"/>
              <a:t>return</a:t>
            </a:r>
            <a:r>
              <a:rPr lang="en-US" altLang="ko-KR" sz="2800" dirty="0" smtClean="0"/>
              <a:t> sum;</a:t>
            </a:r>
            <a:endParaRPr lang="ko-KR" altLang="ko-KR" sz="2800" dirty="0"/>
          </a:p>
          <a:p>
            <a:pPr latinLnBrk="0"/>
            <a:r>
              <a:rPr lang="en-US" altLang="ko-KR" sz="2800" dirty="0" smtClean="0"/>
              <a:t>}</a:t>
            </a:r>
            <a:endParaRPr lang="ko-KR" altLang="ko-KR" sz="28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2636912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/>
          <p:nvPr/>
        </p:nvCxnSpPr>
        <p:spPr>
          <a:xfrm rot="16200000" flipH="1">
            <a:off x="3317067" y="1932168"/>
            <a:ext cx="2110047" cy="883620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 rot="16200000" flipH="1">
            <a:off x="4208086" y="1506006"/>
            <a:ext cx="2291749" cy="1748448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/>
          <p:nvPr/>
        </p:nvCxnSpPr>
        <p:spPr>
          <a:xfrm rot="5400000" flipH="1" flipV="1">
            <a:off x="816677" y="3274077"/>
            <a:ext cx="4414302" cy="504056"/>
          </a:xfrm>
          <a:prstGeom prst="curvedConnector3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42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04664"/>
            <a:ext cx="79208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public static void main(String[] </a:t>
            </a:r>
            <a:r>
              <a:rPr lang="en-US" altLang="ko-KR" sz="2800" dirty="0" err="1"/>
              <a:t>args</a:t>
            </a:r>
            <a:r>
              <a:rPr lang="en-US" altLang="ko-KR" sz="2800" dirty="0"/>
              <a:t>) {</a:t>
            </a:r>
            <a:endParaRPr lang="ko-KR" altLang="ko-KR" sz="2800" dirty="0"/>
          </a:p>
          <a:p>
            <a:r>
              <a:rPr lang="en-US" altLang="ko-KR" sz="2800" dirty="0"/>
              <a:t>	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smtClean="0"/>
              <a:t>sum </a:t>
            </a:r>
            <a:r>
              <a:rPr lang="en-US" altLang="ko-KR" sz="2800" dirty="0"/>
              <a:t>= sum(1,100);</a:t>
            </a:r>
            <a:endParaRPr lang="ko-KR" altLang="ko-KR" sz="2800" dirty="0"/>
          </a:p>
          <a:p>
            <a:r>
              <a:rPr lang="en-US" altLang="ko-KR" sz="2800" dirty="0"/>
              <a:t>	</a:t>
            </a:r>
            <a:r>
              <a:rPr lang="en-US" altLang="ko-KR" sz="2800" dirty="0" err="1" smtClean="0"/>
              <a:t>System.out.println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evenOdd</a:t>
            </a:r>
            <a:r>
              <a:rPr lang="en-US" altLang="ko-KR" sz="2800" dirty="0" smtClean="0"/>
              <a:t>(sum));</a:t>
            </a:r>
            <a:endParaRPr lang="ko-KR" altLang="ko-KR" sz="2800" dirty="0"/>
          </a:p>
          <a:p>
            <a:r>
              <a:rPr lang="en-US" altLang="ko-KR" sz="2800" dirty="0" smtClean="0"/>
              <a:t>}</a:t>
            </a:r>
            <a:endParaRPr lang="ko-KR" altLang="ko-KR" sz="28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2636912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23528" y="299695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dirty="0" smtClean="0"/>
              <a:t>Private </a:t>
            </a:r>
            <a:r>
              <a:rPr lang="en-US" altLang="ko-KR" dirty="0"/>
              <a:t>static String </a:t>
            </a:r>
            <a:r>
              <a:rPr lang="en-US" altLang="ko-KR" dirty="0" err="1"/>
              <a:t>evenOdd</a:t>
            </a:r>
            <a:r>
              <a:rPr lang="en-US" altLang="ko-KR" dirty="0"/>
              <a:t>(</a:t>
            </a:r>
            <a:r>
              <a:rPr lang="en-US" altLang="ko-KR" b="1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value) </a:t>
            </a:r>
            <a:r>
              <a:rPr lang="en-US" altLang="ko-KR" dirty="0"/>
              <a:t>{</a:t>
            </a:r>
            <a:endParaRPr lang="ko-KR" altLang="ko-KR" dirty="0"/>
          </a:p>
          <a:p>
            <a:pPr latinLnBrk="0"/>
            <a:r>
              <a:rPr lang="en-US" altLang="ko-KR" dirty="0"/>
              <a:t>	String result = </a:t>
            </a:r>
            <a:r>
              <a:rPr lang="en-US" altLang="ko-KR" b="1" dirty="0"/>
              <a:t>null</a:t>
            </a:r>
            <a:r>
              <a:rPr lang="en-US" altLang="ko-KR" dirty="0"/>
              <a:t>;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en-US" altLang="ko-KR" b="1" dirty="0"/>
              <a:t>if</a:t>
            </a:r>
            <a:r>
              <a:rPr lang="en-US" altLang="ko-KR" dirty="0"/>
              <a:t>(value%2==0)</a:t>
            </a:r>
            <a:endParaRPr lang="ko-KR" altLang="ko-KR" dirty="0"/>
          </a:p>
          <a:p>
            <a:pPr latinLnBrk="0"/>
            <a:r>
              <a:rPr lang="en-US" altLang="ko-KR" dirty="0"/>
              <a:t>		result = "</a:t>
            </a:r>
            <a:r>
              <a:rPr lang="ko-KR" altLang="ko-KR" dirty="0"/>
              <a:t>짝수입니다</a:t>
            </a:r>
            <a:r>
              <a:rPr lang="en-US" altLang="ko-KR" dirty="0"/>
              <a:t>";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en-US" altLang="ko-KR" b="1" dirty="0"/>
              <a:t>else</a:t>
            </a:r>
            <a:endParaRPr lang="ko-KR" altLang="ko-KR" dirty="0"/>
          </a:p>
          <a:p>
            <a:pPr latinLnBrk="0"/>
            <a:r>
              <a:rPr lang="en-US" altLang="ko-KR" dirty="0"/>
              <a:t>		result = "</a:t>
            </a:r>
            <a:r>
              <a:rPr lang="ko-KR" altLang="ko-KR" dirty="0"/>
              <a:t>홀수입니다</a:t>
            </a:r>
            <a:r>
              <a:rPr lang="en-US" altLang="ko-KR" dirty="0"/>
              <a:t>";</a:t>
            </a:r>
            <a:endParaRPr lang="ko-KR" altLang="ko-KR" dirty="0"/>
          </a:p>
          <a:p>
            <a:pPr latinLnBrk="0"/>
            <a:r>
              <a:rPr lang="en-US" altLang="ko-KR" dirty="0"/>
              <a:t>	</a:t>
            </a:r>
            <a:r>
              <a:rPr lang="en-US" altLang="ko-KR" b="1" dirty="0"/>
              <a:t>return</a:t>
            </a:r>
            <a:r>
              <a:rPr lang="en-US" altLang="ko-KR" dirty="0"/>
              <a:t> result;</a:t>
            </a:r>
            <a:endParaRPr lang="ko-KR" altLang="ko-KR" dirty="0"/>
          </a:p>
          <a:p>
            <a:pPr latinLnBrk="0"/>
            <a:r>
              <a:rPr lang="en-US" altLang="ko-KR" dirty="0" smtClean="0"/>
              <a:t>}</a:t>
            </a:r>
            <a:endParaRPr lang="ko-KR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283968" y="1700808"/>
            <a:ext cx="22322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5796136" y="1312605"/>
            <a:ext cx="648072" cy="3882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구부러진 연결선 7"/>
          <p:cNvCxnSpPr>
            <a:endCxn id="17" idx="0"/>
          </p:cNvCxnSpPr>
          <p:nvPr/>
        </p:nvCxnSpPr>
        <p:spPr>
          <a:xfrm rot="10800000" flipV="1">
            <a:off x="4227110" y="1700807"/>
            <a:ext cx="2026950" cy="1296143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903074" y="2996951"/>
            <a:ext cx="648072" cy="3882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51720" y="4653136"/>
            <a:ext cx="648072" cy="388203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10" idx="0"/>
          </p:cNvCxnSpPr>
          <p:nvPr/>
        </p:nvCxnSpPr>
        <p:spPr>
          <a:xfrm rot="5400000" flipH="1" flipV="1">
            <a:off x="1987287" y="2089277"/>
            <a:ext cx="2952328" cy="2175390"/>
          </a:xfrm>
          <a:prstGeom prst="curvedConnector3">
            <a:avLst>
              <a:gd name="adj1" fmla="val 6837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33</Words>
  <Application>Microsoft Office PowerPoint</Application>
  <PresentationFormat>화면 슬라이드 쇼(4:3)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23</cp:revision>
  <dcterms:created xsi:type="dcterms:W3CDTF">2017-09-25T00:17:41Z</dcterms:created>
  <dcterms:modified xsi:type="dcterms:W3CDTF">2019-11-28T03:22:19Z</dcterms:modified>
</cp:coreProperties>
</file>