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61" r:id="rId4"/>
    <p:sldId id="256" r:id="rId5"/>
    <p:sldId id="257" r:id="rId6"/>
    <p:sldId id="258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948" y="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6889-340F-4FF5-85CF-C6D75C473BF5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6A4B-8A54-4E94-9664-059CABEB0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694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6889-340F-4FF5-85CF-C6D75C473BF5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6A4B-8A54-4E94-9664-059CABEB0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6889-340F-4FF5-85CF-C6D75C473BF5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6A4B-8A54-4E94-9664-059CABEB0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71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6889-340F-4FF5-85CF-C6D75C473BF5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6A4B-8A54-4E94-9664-059CABEB0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55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6889-340F-4FF5-85CF-C6D75C473BF5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6A4B-8A54-4E94-9664-059CABEB0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00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6889-340F-4FF5-85CF-C6D75C473BF5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6A4B-8A54-4E94-9664-059CABEB0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11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6889-340F-4FF5-85CF-C6D75C473BF5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6A4B-8A54-4E94-9664-059CABEB0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16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6889-340F-4FF5-85CF-C6D75C473BF5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6A4B-8A54-4E94-9664-059CABEB0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81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6889-340F-4FF5-85CF-C6D75C473BF5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6A4B-8A54-4E94-9664-059CABEB0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7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6889-340F-4FF5-85CF-C6D75C473BF5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6A4B-8A54-4E94-9664-059CABEB0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65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6889-340F-4FF5-85CF-C6D75C473BF5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6A4B-8A54-4E94-9664-059CABEB0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43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A6889-340F-4FF5-85CF-C6D75C473BF5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06A4B-8A54-4E94-9664-059CABEB08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33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683568" y="332656"/>
            <a:ext cx="3096344" cy="59766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color = “</a:t>
            </a:r>
            <a:r>
              <a:rPr lang="ko-KR" altLang="en-US" sz="2800" dirty="0">
                <a:solidFill>
                  <a:schemeClr val="tx1"/>
                </a:solidFill>
              </a:rPr>
              <a:t>빨강</a:t>
            </a:r>
            <a:r>
              <a:rPr lang="en-US" altLang="ko-KR" sz="2800" dirty="0">
                <a:solidFill>
                  <a:schemeClr val="tx1"/>
                </a:solidFill>
              </a:rPr>
              <a:t>”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cc = 0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Speed = 0</a:t>
            </a: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park()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drive()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race()</a:t>
            </a:r>
          </a:p>
          <a:p>
            <a:pPr algn="ctr"/>
            <a:r>
              <a:rPr lang="en-US" altLang="ko-KR" sz="2800" dirty="0" err="1">
                <a:solidFill>
                  <a:schemeClr val="tx1"/>
                </a:solidFill>
              </a:rPr>
              <a:t>setColor</a:t>
            </a:r>
            <a:r>
              <a:rPr lang="en-US" altLang="ko-KR" sz="28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sz="2800" dirty="0" err="1">
                <a:solidFill>
                  <a:schemeClr val="tx1"/>
                </a:solidFill>
              </a:rPr>
              <a:t>getColor</a:t>
            </a:r>
            <a:r>
              <a:rPr lang="en-US" altLang="ko-KR" sz="28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-27384"/>
            <a:ext cx="1689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myPorsche</a:t>
            </a:r>
            <a:endParaRPr lang="ko-KR" altLang="en-US" sz="2400" dirty="0"/>
          </a:p>
        </p:txBody>
      </p:sp>
      <p:sp>
        <p:nvSpPr>
          <p:cNvPr id="6" name="타원 5"/>
          <p:cNvSpPr/>
          <p:nvPr/>
        </p:nvSpPr>
        <p:spPr>
          <a:xfrm>
            <a:off x="4211960" y="396096"/>
            <a:ext cx="3096344" cy="59766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color = “gray”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cc = 0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speed = 0</a:t>
            </a: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park()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drive()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race()</a:t>
            </a:r>
          </a:p>
          <a:p>
            <a:pPr algn="ctr"/>
            <a:r>
              <a:rPr lang="en-US" altLang="ko-KR" sz="2800" dirty="0" err="1">
                <a:solidFill>
                  <a:schemeClr val="tx1"/>
                </a:solidFill>
              </a:rPr>
              <a:t>setColor</a:t>
            </a:r>
            <a:r>
              <a:rPr lang="en-US" altLang="ko-KR" sz="28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sz="2800" dirty="0" err="1">
                <a:solidFill>
                  <a:schemeClr val="tx1"/>
                </a:solidFill>
              </a:rPr>
              <a:t>getColor</a:t>
            </a:r>
            <a:r>
              <a:rPr lang="en-US" altLang="ko-KR" sz="28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9952" y="44624"/>
            <a:ext cx="18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yourPorsche</a:t>
            </a:r>
            <a:endParaRPr lang="ko-KR" altLang="en-US" sz="2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683568" y="2852936"/>
            <a:ext cx="3096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211960" y="2852936"/>
            <a:ext cx="30963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37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683568" y="332656"/>
            <a:ext cx="3096344" cy="5976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2800" dirty="0"/>
              <a:t>color = “red”</a:t>
            </a:r>
          </a:p>
          <a:p>
            <a:pPr algn="ctr"/>
            <a:r>
              <a:rPr lang="en-US" altLang="ko-KR" sz="2800" dirty="0"/>
              <a:t>cc = 3000</a:t>
            </a:r>
          </a:p>
          <a:p>
            <a:pPr algn="ctr"/>
            <a:r>
              <a:rPr lang="en-US" altLang="ko-KR" sz="2800" dirty="0"/>
              <a:t>speed</a:t>
            </a:r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park()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drive()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race()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setter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getter</a:t>
            </a:r>
          </a:p>
        </p:txBody>
      </p:sp>
      <p:sp>
        <p:nvSpPr>
          <p:cNvPr id="5" name="타원 4"/>
          <p:cNvSpPr/>
          <p:nvPr/>
        </p:nvSpPr>
        <p:spPr>
          <a:xfrm>
            <a:off x="4231337" y="358079"/>
            <a:ext cx="2664296" cy="5976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800" dirty="0"/>
              <a:t>color=“gray”</a:t>
            </a:r>
          </a:p>
          <a:p>
            <a:pPr algn="ctr"/>
            <a:r>
              <a:rPr lang="en-US" altLang="ko-KR" sz="2800" dirty="0"/>
              <a:t>cc=2400</a:t>
            </a:r>
          </a:p>
          <a:p>
            <a:pPr algn="ctr"/>
            <a:r>
              <a:rPr lang="en-US" altLang="ko-KR" sz="2800" dirty="0"/>
              <a:t>speed</a:t>
            </a:r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park()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drive()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race()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Setter</a:t>
            </a: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getter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238671"/>
            <a:ext cx="1689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myPorsche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718766" y="227383"/>
            <a:ext cx="18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yourPorsche</a:t>
            </a:r>
            <a:endParaRPr lang="ko-KR" altLang="en-US" sz="2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683568" y="3068960"/>
            <a:ext cx="30963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231337" y="3013442"/>
            <a:ext cx="26642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49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/>
          <p:cNvSpPr/>
          <p:nvPr/>
        </p:nvSpPr>
        <p:spPr>
          <a:xfrm>
            <a:off x="5250816" y="272146"/>
            <a:ext cx="3137608" cy="5976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2800" dirty="0"/>
              <a:t>width = 0 </a:t>
            </a:r>
          </a:p>
          <a:p>
            <a:pPr algn="ctr"/>
            <a:r>
              <a:rPr lang="en-US" altLang="ko-KR" sz="2800" dirty="0"/>
              <a:t>height = 0</a:t>
            </a: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area()</a:t>
            </a:r>
          </a:p>
          <a:p>
            <a:pPr algn="ctr"/>
            <a:r>
              <a:rPr lang="en-US" altLang="ko-KR" sz="2800" dirty="0" err="1">
                <a:solidFill>
                  <a:schemeClr val="tx1"/>
                </a:solidFill>
              </a:rPr>
              <a:t>getter&amp;setter</a:t>
            </a:r>
            <a:endParaRPr lang="en-US" altLang="ko-KR" sz="2800" dirty="0"/>
          </a:p>
          <a:p>
            <a:pPr algn="ctr"/>
            <a:endParaRPr lang="ko-KR" altLang="en-US" sz="2800" dirty="0"/>
          </a:p>
        </p:txBody>
      </p:sp>
      <p:sp>
        <p:nvSpPr>
          <p:cNvPr id="4" name="타원 3"/>
          <p:cNvSpPr/>
          <p:nvPr/>
        </p:nvSpPr>
        <p:spPr>
          <a:xfrm>
            <a:off x="683567" y="332656"/>
            <a:ext cx="3219883" cy="59766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2800" dirty="0"/>
              <a:t>width = 10 </a:t>
            </a:r>
          </a:p>
          <a:p>
            <a:pPr algn="ctr"/>
            <a:r>
              <a:rPr lang="en-US" altLang="ko-KR" sz="2800" dirty="0"/>
              <a:t>height = 5</a:t>
            </a: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endParaRPr lang="en-US" altLang="ko-KR" sz="2800" dirty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area()</a:t>
            </a:r>
          </a:p>
          <a:p>
            <a:pPr algn="ctr"/>
            <a:r>
              <a:rPr lang="en-US" altLang="ko-KR" sz="2800" dirty="0" err="1">
                <a:solidFill>
                  <a:schemeClr val="tx1"/>
                </a:solidFill>
              </a:rPr>
              <a:t>getter&amp;setter</a:t>
            </a:r>
            <a:endParaRPr lang="en-US" altLang="ko-KR" sz="2800" dirty="0"/>
          </a:p>
          <a:p>
            <a:pPr algn="ctr"/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238671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r1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563485" y="332656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r2</a:t>
            </a:r>
            <a:endParaRPr lang="ko-KR" altLang="en-US" sz="2400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683568" y="2996952"/>
            <a:ext cx="32198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220072" y="2996952"/>
            <a:ext cx="31683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881037" y="4581128"/>
            <a:ext cx="168244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/>
              <a:t>r1.</a:t>
            </a:r>
            <a:r>
              <a:rPr lang="en-US" altLang="ko-KR" sz="3200" u="sng" dirty="0"/>
              <a:t>area()</a:t>
            </a:r>
          </a:p>
          <a:p>
            <a:r>
              <a:rPr lang="en-US" altLang="ko-KR" sz="3200" u="sng" dirty="0"/>
              <a:t>r2.area()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0140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95536" y="2204864"/>
            <a:ext cx="3960440" cy="4392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800" dirty="0" err="1"/>
              <a:t>int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side=5;</a:t>
            </a:r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dirty="0" err="1"/>
              <a:t>int</a:t>
            </a:r>
            <a:r>
              <a:rPr lang="en-US" altLang="ko-KR" sz="2800" dirty="0"/>
              <a:t> area()</a:t>
            </a:r>
          </a:p>
          <a:p>
            <a:pPr algn="ctr"/>
            <a:r>
              <a:rPr lang="en-US" altLang="ko-KR" sz="2800" dirty="0" err="1"/>
              <a:t>int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getSide</a:t>
            </a:r>
            <a:r>
              <a:rPr lang="en-US" altLang="ko-KR" sz="2800" dirty="0"/>
              <a:t>()</a:t>
            </a:r>
          </a:p>
          <a:p>
            <a:pPr algn="ctr"/>
            <a:r>
              <a:rPr lang="en-US" altLang="ko-KR" sz="2800" dirty="0" err="1" smtClean="0"/>
              <a:t>setSide</a:t>
            </a:r>
            <a:r>
              <a:rPr lang="en-US" altLang="ko-KR" sz="2800" dirty="0" smtClean="0"/>
              <a:t>(side)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4117" y="219998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0x9999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868070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s1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807670" y="1855135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0x9999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endCxn id="4" idx="0"/>
          </p:cNvCxnSpPr>
          <p:nvPr/>
        </p:nvCxnSpPr>
        <p:spPr>
          <a:xfrm>
            <a:off x="1070181" y="544034"/>
            <a:ext cx="1305575" cy="16608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4860032" y="2192201"/>
            <a:ext cx="4176464" cy="4392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800" dirty="0" err="1"/>
              <a:t>int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side=9;</a:t>
            </a:r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endParaRPr lang="en-US" altLang="ko-KR" sz="2800" dirty="0"/>
          </a:p>
          <a:p>
            <a:pPr algn="ctr"/>
            <a:r>
              <a:rPr lang="en-US" altLang="ko-KR" sz="2800" dirty="0" err="1"/>
              <a:t>int</a:t>
            </a:r>
            <a:r>
              <a:rPr lang="en-US" altLang="ko-KR" sz="2800" dirty="0"/>
              <a:t> area()</a:t>
            </a:r>
          </a:p>
          <a:p>
            <a:pPr algn="ctr"/>
            <a:r>
              <a:rPr lang="en-US" altLang="ko-KR" sz="2800" dirty="0" err="1"/>
              <a:t>int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getSide</a:t>
            </a:r>
            <a:r>
              <a:rPr lang="en-US" altLang="ko-KR" sz="2800" dirty="0"/>
              <a:t>()</a:t>
            </a:r>
          </a:p>
          <a:p>
            <a:pPr algn="ctr"/>
            <a:r>
              <a:rPr lang="en-US" altLang="ko-KR" sz="2800" dirty="0" err="1" smtClean="0"/>
              <a:t>setSide</a:t>
            </a:r>
            <a:r>
              <a:rPr lang="en-US" altLang="ko-KR" sz="2800" dirty="0" smtClean="0"/>
              <a:t>(side)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670581" y="207335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0x8888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04048" y="855407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s2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984134" y="1842472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0x8888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endCxn id="10" idx="0"/>
          </p:cNvCxnSpPr>
          <p:nvPr/>
        </p:nvCxnSpPr>
        <p:spPr>
          <a:xfrm>
            <a:off x="5272711" y="544034"/>
            <a:ext cx="1675553" cy="164816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16834" y="3764417"/>
            <a:ext cx="3717843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004048" y="3789040"/>
            <a:ext cx="4032448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01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95536" y="2204864"/>
            <a:ext cx="3960440" cy="43924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/>
            <a:r>
              <a:rPr lang="en-US" altLang="ko-KR" sz="2800" dirty="0" err="1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</a:rPr>
              <a:t> side=5</a:t>
            </a:r>
          </a:p>
          <a:p>
            <a:pPr algn="just"/>
            <a:r>
              <a:rPr lang="ko-KR" altLang="en-US" sz="2800" dirty="0" err="1">
                <a:solidFill>
                  <a:schemeClr val="tx1"/>
                </a:solidFill>
              </a:rPr>
              <a:t>생성자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just"/>
            <a:r>
              <a:rPr lang="en-US" altLang="ko-KR" sz="2800" dirty="0" err="1">
                <a:solidFill>
                  <a:schemeClr val="tx1"/>
                </a:solidFill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</a:rPr>
              <a:t> area()</a:t>
            </a:r>
          </a:p>
          <a:p>
            <a:pPr algn="just"/>
            <a:r>
              <a:rPr lang="en-US" altLang="ko-KR" sz="2800" dirty="0" err="1">
                <a:solidFill>
                  <a:schemeClr val="tx1"/>
                </a:solidFill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</a:rPr>
              <a:t>getSide</a:t>
            </a:r>
            <a:r>
              <a:rPr lang="en-US" altLang="ko-KR" sz="2800" dirty="0">
                <a:solidFill>
                  <a:schemeClr val="tx1"/>
                </a:solidFill>
              </a:rPr>
              <a:t>()</a:t>
            </a:r>
          </a:p>
          <a:p>
            <a:pPr algn="just"/>
            <a:r>
              <a:rPr lang="en-US" altLang="ko-KR" sz="2800" dirty="0" err="1">
                <a:solidFill>
                  <a:schemeClr val="tx1"/>
                </a:solidFill>
              </a:rPr>
              <a:t>setSide</a:t>
            </a:r>
            <a:r>
              <a:rPr lang="en-US" altLang="ko-KR" sz="2800" dirty="0">
                <a:solidFill>
                  <a:schemeClr val="tx1"/>
                </a:solidFill>
              </a:rPr>
              <a:t>(side){</a:t>
            </a:r>
          </a:p>
          <a:p>
            <a:pPr algn="just"/>
            <a:r>
              <a:rPr lang="en-US" altLang="ko-KR" sz="2800" dirty="0">
                <a:solidFill>
                  <a:schemeClr val="tx1"/>
                </a:solidFill>
              </a:rPr>
              <a:t>  </a:t>
            </a:r>
            <a:r>
              <a:rPr lang="en-US" altLang="ko-KR" sz="2800" dirty="0" err="1">
                <a:solidFill>
                  <a:schemeClr val="tx1"/>
                </a:solidFill>
              </a:rPr>
              <a:t>this.side</a:t>
            </a:r>
            <a:r>
              <a:rPr lang="en-US" altLang="ko-KR" sz="2800" dirty="0">
                <a:solidFill>
                  <a:schemeClr val="tx1"/>
                </a:solidFill>
              </a:rPr>
              <a:t> = side;</a:t>
            </a:r>
          </a:p>
          <a:p>
            <a:pPr algn="just"/>
            <a:r>
              <a:rPr lang="en-US" altLang="ko-KR" sz="2800" dirty="0">
                <a:solidFill>
                  <a:schemeClr val="tx1"/>
                </a:solidFill>
              </a:rPr>
              <a:t>}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4117" y="219998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0x9999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868070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s1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807670" y="1855135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0x9999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endCxn id="4" idx="0"/>
          </p:cNvCxnSpPr>
          <p:nvPr/>
        </p:nvCxnSpPr>
        <p:spPr>
          <a:xfrm>
            <a:off x="1070181" y="544034"/>
            <a:ext cx="1305575" cy="16608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4860032" y="2192201"/>
            <a:ext cx="4032448" cy="43924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/>
            <a:r>
              <a:rPr lang="en-US" altLang="ko-KR" sz="2800" dirty="0" err="1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</a:rPr>
              <a:t> side=10</a:t>
            </a:r>
          </a:p>
          <a:p>
            <a:pPr algn="just"/>
            <a:r>
              <a:rPr lang="ko-KR" altLang="en-US" sz="2800" dirty="0" err="1">
                <a:solidFill>
                  <a:schemeClr val="tx1"/>
                </a:solidFill>
              </a:rPr>
              <a:t>생성자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just"/>
            <a:r>
              <a:rPr lang="en-US" altLang="ko-KR" sz="2800" dirty="0" err="1">
                <a:solidFill>
                  <a:schemeClr val="tx1"/>
                </a:solidFill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</a:rPr>
              <a:t> area()</a:t>
            </a:r>
          </a:p>
          <a:p>
            <a:pPr algn="just"/>
            <a:r>
              <a:rPr lang="en-US" altLang="ko-KR" sz="2800" dirty="0" err="1">
                <a:solidFill>
                  <a:schemeClr val="tx1"/>
                </a:solidFill>
              </a:rPr>
              <a:t>int</a:t>
            </a:r>
            <a:r>
              <a:rPr lang="en-US" altLang="ko-KR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</a:rPr>
              <a:t>getSide</a:t>
            </a:r>
            <a:r>
              <a:rPr lang="en-US" altLang="ko-KR" sz="2800" dirty="0">
                <a:solidFill>
                  <a:schemeClr val="tx1"/>
                </a:solidFill>
              </a:rPr>
              <a:t>()</a:t>
            </a:r>
          </a:p>
          <a:p>
            <a:pPr algn="just"/>
            <a:r>
              <a:rPr lang="en-US" altLang="ko-KR" sz="2800" dirty="0" err="1">
                <a:solidFill>
                  <a:schemeClr val="tx1"/>
                </a:solidFill>
              </a:rPr>
              <a:t>setSide</a:t>
            </a:r>
            <a:r>
              <a:rPr lang="en-US" altLang="ko-KR" sz="2800" dirty="0">
                <a:solidFill>
                  <a:schemeClr val="tx1"/>
                </a:solidFill>
              </a:rPr>
              <a:t>(side) {</a:t>
            </a:r>
          </a:p>
          <a:p>
            <a:pPr algn="just"/>
            <a:r>
              <a:rPr lang="en-US" altLang="ko-KR" sz="2800" dirty="0">
                <a:solidFill>
                  <a:schemeClr val="tx1"/>
                </a:solidFill>
              </a:rPr>
              <a:t>  </a:t>
            </a:r>
            <a:r>
              <a:rPr lang="en-US" altLang="ko-KR" sz="2800" dirty="0" err="1">
                <a:solidFill>
                  <a:schemeClr val="tx1"/>
                </a:solidFill>
              </a:rPr>
              <a:t>this.side</a:t>
            </a:r>
            <a:r>
              <a:rPr lang="en-US" altLang="ko-KR" sz="2800" dirty="0">
                <a:solidFill>
                  <a:schemeClr val="tx1"/>
                </a:solidFill>
              </a:rPr>
              <a:t> = side;</a:t>
            </a:r>
          </a:p>
          <a:p>
            <a:pPr algn="just"/>
            <a:r>
              <a:rPr lang="en-US" altLang="ko-KR" sz="2800" dirty="0">
                <a:solidFill>
                  <a:schemeClr val="tx1"/>
                </a:solidFill>
              </a:rPr>
              <a:t>}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0581" y="207335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0x8888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04048" y="855407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s2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984134" y="1842472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0x8888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endCxn id="10" idx="0"/>
          </p:cNvCxnSpPr>
          <p:nvPr/>
        </p:nvCxnSpPr>
        <p:spPr>
          <a:xfrm>
            <a:off x="5272711" y="544034"/>
            <a:ext cx="1603545" cy="164816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641540" y="3327012"/>
            <a:ext cx="345638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148064" y="3312022"/>
            <a:ext cx="345638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91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95535" y="2204864"/>
            <a:ext cx="4275045" cy="43924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/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</a:rPr>
              <a:t>age, height, weight, </a:t>
            </a:r>
            <a:r>
              <a:rPr lang="en-US" altLang="ko-KR" sz="2400" dirty="0" err="1">
                <a:solidFill>
                  <a:schemeClr val="bg2">
                    <a:lumMod val="50000"/>
                  </a:schemeClr>
                </a:solidFill>
              </a:rPr>
              <a:t>phoneNum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algn="just"/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ko-KR" altLang="en-US" sz="2800" dirty="0" err="1">
                <a:solidFill>
                  <a:schemeClr val="tx1"/>
                </a:solidFill>
              </a:rPr>
              <a:t>생성자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algn="just"/>
            <a:r>
              <a:rPr lang="en-US" altLang="ko-KR" sz="2800" dirty="0" err="1">
                <a:solidFill>
                  <a:schemeClr val="tx1"/>
                </a:solidFill>
              </a:rPr>
              <a:t>calculateBMI</a:t>
            </a:r>
            <a:r>
              <a:rPr lang="en-US" altLang="ko-KR" sz="2800" dirty="0">
                <a:solidFill>
                  <a:schemeClr val="tx1"/>
                </a:solidFill>
              </a:rPr>
              <a:t>()</a:t>
            </a:r>
          </a:p>
          <a:p>
            <a:pPr algn="just"/>
            <a:r>
              <a:rPr lang="en-US" altLang="ko-KR" sz="2800" dirty="0">
                <a:solidFill>
                  <a:schemeClr val="tx1"/>
                </a:solidFill>
              </a:rPr>
              <a:t>Setter &amp; getter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94117" y="219998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0x9999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868070"/>
            <a:ext cx="769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/>
              <a:t>kim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807670" y="1855135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0x9999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endCxn id="4" idx="0"/>
          </p:cNvCxnSpPr>
          <p:nvPr/>
        </p:nvCxnSpPr>
        <p:spPr>
          <a:xfrm>
            <a:off x="1070181" y="544034"/>
            <a:ext cx="1462877" cy="16608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4860032" y="2192201"/>
            <a:ext cx="4032448" cy="43924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just"/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</a:rPr>
              <a:t>age, height, weight, </a:t>
            </a:r>
            <a:r>
              <a:rPr lang="en-US" altLang="ko-KR" sz="2400" dirty="0" err="1">
                <a:solidFill>
                  <a:schemeClr val="bg2">
                    <a:lumMod val="50000"/>
                  </a:schemeClr>
                </a:solidFill>
              </a:rPr>
              <a:t>phoneNum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algn="just"/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altLang="ko-KR" sz="2400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ko-KR" altLang="en-US" sz="2800" dirty="0" err="1" smtClean="0">
                <a:solidFill>
                  <a:schemeClr val="tx1"/>
                </a:solidFill>
              </a:rPr>
              <a:t>생성자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2800" dirty="0" err="1" smtClean="0">
                <a:solidFill>
                  <a:schemeClr val="tx1"/>
                </a:solidFill>
              </a:rPr>
              <a:t>calculateBMI</a:t>
            </a:r>
            <a:r>
              <a:rPr lang="en-US" altLang="ko-KR" sz="2800" dirty="0">
                <a:solidFill>
                  <a:schemeClr val="tx1"/>
                </a:solidFill>
              </a:rPr>
              <a:t>()</a:t>
            </a:r>
          </a:p>
          <a:p>
            <a:pPr algn="just"/>
            <a:r>
              <a:rPr lang="en-US" altLang="ko-KR" sz="2800" dirty="0">
                <a:solidFill>
                  <a:schemeClr val="tx1"/>
                </a:solidFill>
              </a:rPr>
              <a:t>Setter &amp; getter</a:t>
            </a:r>
          </a:p>
          <a:p>
            <a:pPr algn="just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70581" y="207335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0x8888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04048" y="855407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/>
              <a:t>kang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984134" y="1842472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0x8888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endCxn id="10" idx="0"/>
          </p:cNvCxnSpPr>
          <p:nvPr/>
        </p:nvCxnSpPr>
        <p:spPr>
          <a:xfrm>
            <a:off x="5272711" y="544034"/>
            <a:ext cx="1603545" cy="164816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395535" y="4077072"/>
            <a:ext cx="4275045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860032" y="4010421"/>
            <a:ext cx="4032448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97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202</Words>
  <Application>Microsoft Office PowerPoint</Application>
  <PresentationFormat>화면 슬라이드 쇼(4:3)</PresentationFormat>
  <Paragraphs>112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YI</dc:creator>
  <cp:lastModifiedBy>TJ</cp:lastModifiedBy>
  <cp:revision>22</cp:revision>
  <dcterms:created xsi:type="dcterms:W3CDTF">2017-09-25T12:28:36Z</dcterms:created>
  <dcterms:modified xsi:type="dcterms:W3CDTF">2019-11-29T04:27:58Z</dcterms:modified>
</cp:coreProperties>
</file>