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1" autoAdjust="0"/>
    <p:restoredTop sz="86344" autoAdjust="0"/>
  </p:normalViewPr>
  <p:slideViewPr>
    <p:cSldViewPr>
      <p:cViewPr>
        <p:scale>
          <a:sx n="110" d="100"/>
          <a:sy n="110" d="100"/>
        </p:scale>
        <p:origin x="-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0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1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2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A891-49C1-45FF-9FE8-4C997F3A508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576" y="404664"/>
            <a:ext cx="7416824" cy="2655295"/>
            <a:chOff x="755576" y="404664"/>
            <a:chExt cx="7416824" cy="265529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55576" y="404664"/>
              <a:ext cx="7416824" cy="265529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public</a:t>
              </a:r>
              <a:endParaRPr lang="ko-KR" altLang="en-US" sz="24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439652" y="980728"/>
              <a:ext cx="6048672" cy="20432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protected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67744" y="1664804"/>
              <a:ext cx="4752528" cy="12871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default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75806" y="2164702"/>
              <a:ext cx="3672408" cy="65618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private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3528" y="328498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protected : </a:t>
            </a:r>
            <a:r>
              <a:rPr lang="ko-KR" altLang="en-US" sz="2400" dirty="0"/>
              <a:t>클래스의 멤버를 클래스 자신과 이 클래스로부터 상속받은 서브클래스에만 접근을 허용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private : </a:t>
            </a:r>
            <a:r>
              <a:rPr lang="ko-KR" altLang="en-US" sz="2400" dirty="0"/>
              <a:t>해당 클래스만이 이 멤버를 사용할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외부객체에서는 절대로 접근을 할 수 없다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default : </a:t>
            </a:r>
            <a:r>
              <a:rPr lang="ko-KR" altLang="en-US" sz="2400" dirty="0" err="1"/>
              <a:t>접근제어자를</a:t>
            </a:r>
            <a:r>
              <a:rPr lang="ko-KR" altLang="en-US" sz="2400" dirty="0"/>
              <a:t> 명시하지 않은 경우의 디폴트 </a:t>
            </a:r>
            <a:r>
              <a:rPr lang="ko-KR" altLang="en-US" sz="2400" dirty="0" err="1"/>
              <a:t>접근제어자이다</a:t>
            </a:r>
            <a:r>
              <a:rPr lang="en-US" altLang="ko-KR" sz="2400" dirty="0"/>
              <a:t>. </a:t>
            </a:r>
            <a:r>
              <a:rPr lang="ko-KR" altLang="en-US" sz="2400" dirty="0"/>
              <a:t>같은 패키지내의 클래스들은 </a:t>
            </a:r>
            <a:r>
              <a:rPr lang="en-US" altLang="ko-KR" sz="2400" dirty="0"/>
              <a:t>public </a:t>
            </a:r>
            <a:r>
              <a:rPr lang="ko-KR" altLang="en-US" sz="2400" dirty="0"/>
              <a:t>권한을 갖고 </a:t>
            </a:r>
            <a:r>
              <a:rPr lang="ko-KR" altLang="en-US" sz="2400" dirty="0" err="1"/>
              <a:t>접근가능하다</a:t>
            </a:r>
            <a:r>
              <a:rPr lang="en-US" altLang="ko-KR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final : </a:t>
            </a:r>
            <a:r>
              <a:rPr lang="ko-KR" altLang="en-US" sz="2400" dirty="0"/>
              <a:t>서브클래스를 </a:t>
            </a:r>
            <a:r>
              <a:rPr lang="ko-KR" altLang="en-US" sz="2400" dirty="0" err="1"/>
              <a:t>가질수</a:t>
            </a:r>
            <a:r>
              <a:rPr lang="ko-KR" altLang="en-US" sz="2400" dirty="0"/>
              <a:t> 없는 클래스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abstract : </a:t>
            </a:r>
            <a:r>
              <a:rPr lang="ko-KR" altLang="en-US" sz="2400" dirty="0"/>
              <a:t>추상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가지는 추상 클래스를 의미 </a:t>
            </a:r>
          </a:p>
        </p:txBody>
      </p:sp>
    </p:spTree>
    <p:extLst>
      <p:ext uri="{BB962C8B-B14F-4D97-AF65-F5344CB8AC3E}">
        <p14:creationId xmlns:p14="http://schemas.microsoft.com/office/powerpoint/2010/main" val="11939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xmlns="" id="{E0B96008-3CF6-4830-89A3-966787644866}"/>
              </a:ext>
            </a:extLst>
          </p:cNvPr>
          <p:cNvSpPr/>
          <p:nvPr/>
        </p:nvSpPr>
        <p:spPr>
          <a:xfrm>
            <a:off x="3131840" y="836712"/>
            <a:ext cx="180020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money=200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C8251A-2C35-4E67-9DF1-107BF0D539B3}"/>
              </a:ext>
            </a:extLst>
          </p:cNvPr>
          <p:cNvSpPr txBox="1"/>
          <p:nvPr/>
        </p:nvSpPr>
        <p:spPr>
          <a:xfrm>
            <a:off x="3349509" y="1470846"/>
            <a:ext cx="21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MomPouch.money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B3EBFAA-FB6E-4BAD-A580-8B47788B223F}"/>
              </a:ext>
            </a:extLst>
          </p:cNvPr>
          <p:cNvSpPr/>
          <p:nvPr/>
        </p:nvSpPr>
        <p:spPr>
          <a:xfrm>
            <a:off x="251520" y="2492896"/>
            <a:ext cx="2664296" cy="3888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Name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”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길동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”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takeMoney</a:t>
            </a:r>
            <a:r>
              <a:rPr lang="en-US" altLang="ko-KR" sz="2400" b="1" dirty="0">
                <a:solidFill>
                  <a:schemeClr val="tx1"/>
                </a:solidFill>
              </a:rPr>
              <a:t>(1000)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5BAAF289-A136-4CFD-9351-DFA610F44B16}"/>
              </a:ext>
            </a:extLst>
          </p:cNvPr>
          <p:cNvSpPr/>
          <p:nvPr/>
        </p:nvSpPr>
        <p:spPr>
          <a:xfrm>
            <a:off x="3131840" y="2492896"/>
            <a:ext cx="2664296" cy="3888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Name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”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똘만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”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takeMoney</a:t>
            </a:r>
            <a:r>
              <a:rPr lang="en-US" altLang="ko-KR" sz="2400" b="1" dirty="0">
                <a:solidFill>
                  <a:schemeClr val="tx1"/>
                </a:solidFill>
              </a:rPr>
              <a:t>(1000)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98A7B190-17B0-42C3-941F-F6280F5BE20B}"/>
              </a:ext>
            </a:extLst>
          </p:cNvPr>
          <p:cNvSpPr/>
          <p:nvPr/>
        </p:nvSpPr>
        <p:spPr>
          <a:xfrm>
            <a:off x="6084168" y="2492896"/>
            <a:ext cx="2664296" cy="3888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Name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”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똘훈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”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takeMoney</a:t>
            </a:r>
            <a:r>
              <a:rPr lang="en-US" altLang="ko-KR" sz="2400" b="1" dirty="0">
                <a:solidFill>
                  <a:schemeClr val="tx1"/>
                </a:solidFill>
              </a:rPr>
              <a:t>(1000)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9E9655D-69FB-4E56-A503-FA0DBF7320C9}"/>
              </a:ext>
            </a:extLst>
          </p:cNvPr>
          <p:cNvCxnSpPr/>
          <p:nvPr/>
        </p:nvCxnSpPr>
        <p:spPr>
          <a:xfrm>
            <a:off x="251520" y="4437112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5E3EE570-7082-46B0-B270-7AB73EE30002}"/>
              </a:ext>
            </a:extLst>
          </p:cNvPr>
          <p:cNvCxnSpPr/>
          <p:nvPr/>
        </p:nvCxnSpPr>
        <p:spPr>
          <a:xfrm>
            <a:off x="3131840" y="4437112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1D95D00A-B593-4118-A65C-1D49748181D2}"/>
              </a:ext>
            </a:extLst>
          </p:cNvPr>
          <p:cNvCxnSpPr/>
          <p:nvPr/>
        </p:nvCxnSpPr>
        <p:spPr>
          <a:xfrm>
            <a:off x="6084168" y="4437112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31840" y="1514491"/>
            <a:ext cx="2952328" cy="13321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2400" b="1" dirty="0" err="1">
                <a:solidFill>
                  <a:schemeClr val="tx1"/>
                </a:solidFill>
              </a:rPr>
              <a:t>Product.count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1418" y="1169132"/>
            <a:ext cx="2736304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serialNo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getSerialNo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5" idx="2"/>
            <a:endCxn id="5" idx="6"/>
          </p:cNvCxnSpPr>
          <p:nvPr/>
        </p:nvCxnSpPr>
        <p:spPr>
          <a:xfrm>
            <a:off x="551418" y="347338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300192" y="1246222"/>
            <a:ext cx="2465614" cy="460851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serialNo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getSerialNo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9" idx="2"/>
          </p:cNvCxnSpPr>
          <p:nvPr/>
        </p:nvCxnSpPr>
        <p:spPr>
          <a:xfrm>
            <a:off x="6300192" y="3550478"/>
            <a:ext cx="22322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8945" y="5975702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9585" y="588921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p2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5536" y="404664"/>
            <a:ext cx="5832648" cy="5832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31840" y="557064"/>
            <a:ext cx="5832648" cy="583264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lIns="0" tIns="0" rIns="0" bIns="0" rtlCol="0" anchor="t" anchorCtr="0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97</Words>
  <Application>Microsoft Office PowerPoint</Application>
  <PresentationFormat>화면 슬라이드 쇼(4:3)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20</cp:revision>
  <dcterms:created xsi:type="dcterms:W3CDTF">2016-08-05T06:11:18Z</dcterms:created>
  <dcterms:modified xsi:type="dcterms:W3CDTF">2019-12-02T09:27:07Z</dcterms:modified>
</cp:coreProperties>
</file>