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9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9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8656-7CDE-44FC-81D7-FCD16F7F5D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3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3898"/>
              </p:ext>
            </p:extLst>
          </p:nvPr>
        </p:nvGraphicFramePr>
        <p:xfrm>
          <a:off x="467544" y="502819"/>
          <a:ext cx="2952328" cy="285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hakbun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String name</a:t>
                      </a:r>
                    </a:p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age</a:t>
                      </a:r>
                    </a:p>
                    <a:p>
                      <a:pPr latinLnBrk="1"/>
                      <a:r>
                        <a:rPr lang="en-US" altLang="ko-KR" dirty="0"/>
                        <a:t>String major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4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updateInfo</a:t>
                      </a:r>
                      <a:r>
                        <a:rPr lang="en-US" altLang="ko-KR" dirty="0"/>
                        <a:t>(int, String)</a:t>
                      </a:r>
                    </a:p>
                    <a:p>
                      <a:pPr latinLnBrk="1"/>
                      <a:r>
                        <a:rPr lang="en-US" altLang="ko-KR" dirty="0"/>
                        <a:t>print()</a:t>
                      </a:r>
                    </a:p>
                    <a:p>
                      <a:pPr latinLnBrk="1"/>
                      <a:r>
                        <a:rPr lang="en-US" altLang="ko-KR"/>
                        <a:t>infoString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getters&amp;setters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87598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Student.java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78761"/>
              </p:ext>
            </p:extLst>
          </p:nvPr>
        </p:nvGraphicFramePr>
        <p:xfrm>
          <a:off x="3563888" y="789630"/>
          <a:ext cx="547260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47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[0] = 201601, 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손예진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”, 21, 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영화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[1] =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201602,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박해일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= 201603,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하정우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21,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= 201604,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이정재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201605,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나나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21, 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201606, ＂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전도연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21, "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While(true){</a:t>
                      </a: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hakbun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키보드로부터 받는다</a:t>
                      </a:r>
                      <a:endParaRPr lang="en-US" altLang="ko-KR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종료를 원하면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문을 통해 </a:t>
                      </a:r>
                      <a:r>
                        <a:rPr lang="ko-KR" altLang="en-US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몇번째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학생인지 </a:t>
                      </a:r>
                      <a:r>
                        <a:rPr lang="en-US" altLang="ko-KR" sz="18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넣는다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 학번이면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존재하지 않는 </a:t>
                      </a:r>
                      <a:r>
                        <a:rPr lang="ko-KR" altLang="en-US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학번“이라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800" b="1" kern="1200" baseline="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있는 학번이면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, </a:t>
                      </a:r>
                      <a:r>
                        <a:rPr lang="en-US" altLang="ko-KR" b="1" baseline="0" dirty="0" err="1">
                          <a:solidFill>
                            <a:srgbClr val="FF0000"/>
                          </a:solidFill>
                          <a:latin typeface="+mj-lt"/>
                        </a:rPr>
                        <a:t>fn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기능번호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를 </a:t>
                      </a: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입력받고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data 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  <a:latin typeface="+mj-lt"/>
                        </a:rPr>
                        <a:t>변수에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에 바꿀 </a:t>
                      </a: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데이터넣기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변경전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데이터 출력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[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].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updateInfo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fn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, data)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를 이용해 변경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800100" lvl="1" indent="-342900" latinLnBrk="1">
                        <a:buFont typeface="+mj-ea"/>
                        <a:buAutoNum type="circleNumDbPlain"/>
                      </a:pPr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변경후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데이터 출력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lvl="0" indent="0" latinLnBrk="1">
                        <a:buFont typeface="+mj-ea"/>
                        <a:buNone/>
                      </a:pP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}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+mj-lt"/>
                        </a:rPr>
                        <a:t>잘가라고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 인사하고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들을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6016" y="374409"/>
            <a:ext cx="23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StudentManager.java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1" t="12884" r="29904" b="45193"/>
          <a:stretch/>
        </p:blipFill>
        <p:spPr bwMode="auto">
          <a:xfrm>
            <a:off x="323528" y="641010"/>
            <a:ext cx="33364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8"/>
          <a:stretch/>
        </p:blipFill>
        <p:spPr>
          <a:xfrm>
            <a:off x="4932040" y="424985"/>
            <a:ext cx="3765823" cy="309634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3660009" y="1973158"/>
            <a:ext cx="127203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9101" y="3683347"/>
            <a:ext cx="5485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상속한 후 필요한 것은 추가하고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변경할 것은 변경한다</a:t>
            </a:r>
          </a:p>
        </p:txBody>
      </p:sp>
    </p:spTree>
    <p:extLst>
      <p:ext uri="{BB962C8B-B14F-4D97-AF65-F5344CB8AC3E}">
        <p14:creationId xmlns:p14="http://schemas.microsoft.com/office/powerpoint/2010/main" val="36734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83968" y="1656420"/>
            <a:ext cx="122413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59832" y="3176972"/>
            <a:ext cx="122413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Child1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48064" y="3176972"/>
            <a:ext cx="122413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Child2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59832" y="4775083"/>
            <a:ext cx="122413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GrandChild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0"/>
            <a:endCxn id="4" idx="3"/>
          </p:cNvCxnSpPr>
          <p:nvPr/>
        </p:nvCxnSpPr>
        <p:spPr>
          <a:xfrm flipV="1">
            <a:off x="3671900" y="2824211"/>
            <a:ext cx="791339" cy="3527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  <a:endCxn id="4" idx="5"/>
          </p:cNvCxnSpPr>
          <p:nvPr/>
        </p:nvCxnSpPr>
        <p:spPr>
          <a:xfrm flipH="1" flipV="1">
            <a:off x="5328833" y="2824211"/>
            <a:ext cx="431299" cy="3527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5" idx="4"/>
          </p:cNvCxnSpPr>
          <p:nvPr/>
        </p:nvCxnSpPr>
        <p:spPr>
          <a:xfrm flipV="1">
            <a:off x="3671900" y="4545124"/>
            <a:ext cx="0" cy="2299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320346" y="389998"/>
            <a:ext cx="1224136" cy="893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0"/>
            <a:endCxn id="11" idx="4"/>
          </p:cNvCxnSpPr>
          <p:nvPr/>
        </p:nvCxnSpPr>
        <p:spPr>
          <a:xfrm flipV="1">
            <a:off x="4896036" y="1283425"/>
            <a:ext cx="36378" cy="3729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174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17</cp:revision>
  <dcterms:created xsi:type="dcterms:W3CDTF">2016-08-08T04:46:48Z</dcterms:created>
  <dcterms:modified xsi:type="dcterms:W3CDTF">2019-12-03T07:36:03Z</dcterms:modified>
</cp:coreProperties>
</file>