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8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B5EB-02DA-4647-9576-50AD6C34DB5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0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err="1" smtClean="0"/>
              <a:t>Sawon</a:t>
            </a:r>
            <a:endParaRPr lang="en-US" altLang="ko-KR" sz="3600" dirty="0" smtClean="0"/>
          </a:p>
          <a:p>
            <a:pPr algn="ctr"/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187878" y="2708920"/>
            <a:ext cx="143762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 </a:t>
            </a:r>
            <a:r>
              <a:rPr lang="en-US" altLang="ko-KR" sz="3400" dirty="0" err="1" smtClean="0"/>
              <a:t>kim</a:t>
            </a:r>
            <a:r>
              <a:rPr lang="en-US" altLang="ko-KR" sz="3400" dirty="0" smtClean="0"/>
              <a:t> = new </a:t>
            </a: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kim.toString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b="1" dirty="0" err="1" smtClean="0">
                <a:solidFill>
                  <a:srgbClr val="FF0000"/>
                </a:solidFill>
              </a:rPr>
              <a:t>Sysout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400" b="1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200000"/>
              </a:lnSpc>
            </a:pPr>
            <a:endParaRPr lang="en-US" altLang="ko-KR" sz="34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3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]a01 [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홍길동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852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err="1" smtClean="0"/>
              <a:t>toString</a:t>
            </a:r>
            <a:r>
              <a:rPr lang="en-US" altLang="ko-KR" sz="3600" dirty="0" smtClean="0"/>
              <a:t>()</a:t>
            </a:r>
            <a:endParaRPr lang="ko-KR" altLang="en-US" sz="3600" dirty="0" smtClean="0"/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name.toString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Sysout</a:t>
            </a:r>
            <a:r>
              <a:rPr lang="en-US" altLang="ko-KR" sz="3400" dirty="0" smtClean="0"/>
              <a:t>(name);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244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107504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Person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95382" y="2708920"/>
            <a:ext cx="36258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699792" y="548680"/>
            <a:ext cx="62145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Person p1 = new Person(“~”);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Person p2 = new Person(“~”);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smtClean="0"/>
              <a:t>p1.equals(p2) ?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798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smtClean="0"/>
              <a:t>equals()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name1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If(</a:t>
            </a:r>
            <a:r>
              <a:rPr lang="en-US" altLang="ko-KR" sz="3400" dirty="0" err="1" smtClean="0"/>
              <a:t>name.equals</a:t>
            </a:r>
            <a:r>
              <a:rPr lang="en-US" altLang="ko-KR" sz="3400" dirty="0" smtClean="0"/>
              <a:t>(name1)){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dirty="0"/>
              <a:t>}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4045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80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11</cp:revision>
  <dcterms:created xsi:type="dcterms:W3CDTF">2017-10-17T06:12:09Z</dcterms:created>
  <dcterms:modified xsi:type="dcterms:W3CDTF">2019-12-12T01:26:47Z</dcterms:modified>
</cp:coreProperties>
</file>