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1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1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1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6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6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1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1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70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1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81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AE15-D99F-4211-882B-E3C7954F6312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358A-D47F-437C-8E2D-4E6BD5F4C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isy0703@naver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92899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</a:t>
            </a:r>
            <a:r>
              <a:rPr lang="ko-KR" altLang="ko-KR" dirty="0"/>
              <a:t>오늘의 문제</a:t>
            </a:r>
            <a:r>
              <a:rPr lang="en-US" altLang="ko-KR" dirty="0"/>
              <a:t>&gt; </a:t>
            </a:r>
            <a:r>
              <a:rPr lang="ko-KR" altLang="ko-KR" dirty="0"/>
              <a:t>인터페이스를 이용하여</a:t>
            </a:r>
            <a:r>
              <a:rPr lang="en-US" altLang="ko-KR" dirty="0"/>
              <a:t>, </a:t>
            </a:r>
            <a:r>
              <a:rPr lang="ko-KR" altLang="ko-KR" dirty="0"/>
              <a:t>도서관 열람</a:t>
            </a:r>
            <a:r>
              <a:rPr lang="en-US" altLang="ko-KR" dirty="0"/>
              <a:t>, </a:t>
            </a:r>
            <a:r>
              <a:rPr lang="ko-KR" altLang="ko-KR" dirty="0"/>
              <a:t>대출</a:t>
            </a:r>
            <a:r>
              <a:rPr lang="en-US" altLang="ko-KR" dirty="0"/>
              <a:t>, </a:t>
            </a:r>
            <a:r>
              <a:rPr lang="ko-KR" altLang="ko-KR" dirty="0"/>
              <a:t>반납기능을 구현하시오</a:t>
            </a:r>
            <a:r>
              <a:rPr lang="en-US" altLang="ko-KR" dirty="0"/>
              <a:t>. </a:t>
            </a:r>
            <a:endParaRPr lang="ko-KR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ko-KR" dirty="0"/>
              <a:t>대출중인 도서를 대출하거나</a:t>
            </a:r>
            <a:r>
              <a:rPr lang="en-US" altLang="ko-KR" dirty="0"/>
              <a:t>, </a:t>
            </a:r>
            <a:r>
              <a:rPr lang="ko-KR" altLang="ko-KR" dirty="0"/>
              <a:t>대출 가능한 도서를 반납하려 할 때는 강제로 예외를 발생한다</a:t>
            </a:r>
            <a:r>
              <a:rPr lang="en-US" altLang="ko-KR" dirty="0"/>
              <a:t>).</a:t>
            </a:r>
            <a:endParaRPr lang="ko-KR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0 : </a:t>
            </a:r>
            <a:r>
              <a:rPr lang="ko-KR" altLang="en-US" dirty="0">
                <a:solidFill>
                  <a:srgbClr val="C00000"/>
                </a:solidFill>
              </a:rPr>
              <a:t>전체 대출여부 상태 열람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1 : </a:t>
            </a:r>
            <a:r>
              <a:rPr lang="ko-KR" altLang="en-US" dirty="0">
                <a:solidFill>
                  <a:srgbClr val="C00000"/>
                </a:solidFill>
              </a:rPr>
              <a:t>대출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>
                <a:solidFill>
                  <a:srgbClr val="C00000"/>
                </a:solidFill>
              </a:rPr>
              <a:t>2 : </a:t>
            </a:r>
            <a:r>
              <a:rPr lang="ko-KR" altLang="en-US" dirty="0">
                <a:solidFill>
                  <a:srgbClr val="C00000"/>
                </a:solidFill>
              </a:rPr>
              <a:t>반납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>
                <a:solidFill>
                  <a:srgbClr val="C00000"/>
                </a:solidFill>
              </a:rPr>
              <a:t>그 외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문자포함</a:t>
            </a:r>
            <a:r>
              <a:rPr lang="en-US" altLang="ko-KR" dirty="0">
                <a:solidFill>
                  <a:srgbClr val="C00000"/>
                </a:solidFill>
              </a:rPr>
              <a:t>)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>
                <a:solidFill>
                  <a:srgbClr val="C00000"/>
                </a:solidFill>
              </a:rPr>
              <a:t>종료</a:t>
            </a:r>
          </a:p>
        </p:txBody>
      </p:sp>
      <p:sp>
        <p:nvSpPr>
          <p:cNvPr id="6" name="타원 5"/>
          <p:cNvSpPr/>
          <p:nvPr/>
        </p:nvSpPr>
        <p:spPr>
          <a:xfrm>
            <a:off x="3779912" y="1191514"/>
            <a:ext cx="4392488" cy="20696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ILendable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STATE_BORROWED=1</a:t>
            </a:r>
          </a:p>
          <a:p>
            <a:pPr algn="ctr"/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STATE_NORMAL=0</a:t>
            </a:r>
          </a:p>
          <a:p>
            <a:pPr algn="ctr"/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(String):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예외발생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checkIn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();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예외발생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023854" y="3857074"/>
            <a:ext cx="3888432" cy="23762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BookLib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 smtClean="0">
                <a:solidFill>
                  <a:schemeClr val="tx2">
                    <a:lumMod val="75000"/>
                  </a:schemeClr>
                </a:solidFill>
              </a:rPr>
              <a:t>bookNo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tx2">
                    <a:lumMod val="75000"/>
                  </a:schemeClr>
                </a:solidFill>
              </a:rPr>
              <a:t>String </a:t>
            </a:r>
            <a:r>
              <a:rPr lang="en-US" altLang="ko-KR" sz="2000" dirty="0" err="1" smtClean="0">
                <a:solidFill>
                  <a:schemeClr val="tx2">
                    <a:lumMod val="75000"/>
                  </a:schemeClr>
                </a:solidFill>
              </a:rPr>
              <a:t>bootTitle</a:t>
            </a:r>
            <a:endParaRPr lang="en-US" altLang="ko-KR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2">
                    <a:lumMod val="75000"/>
                  </a:schemeClr>
                </a:solidFill>
              </a:rPr>
              <a:t>String writer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String borrower</a:t>
            </a: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Date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byte state</a:t>
            </a:r>
          </a:p>
          <a:p>
            <a:pPr algn="ctr"/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altLang="ko-KR" sz="2000" dirty="0">
                <a:solidFill>
                  <a:schemeClr val="tx2">
                    <a:lumMod val="75000"/>
                  </a:schemeClr>
                </a:solidFill>
              </a:rPr>
              <a:t>()</a:t>
            </a:r>
            <a:r>
              <a:rPr lang="ko-KR" altLang="en-US" sz="2000" dirty="0">
                <a:solidFill>
                  <a:schemeClr val="tx2">
                    <a:lumMod val="75000"/>
                  </a:schemeClr>
                </a:solidFill>
              </a:rPr>
              <a:t>재정의</a:t>
            </a:r>
            <a:endParaRPr lang="en-US" altLang="ko-KR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stCxn id="7" idx="0"/>
            <a:endCxn id="6" idx="4"/>
          </p:cNvCxnSpPr>
          <p:nvPr/>
        </p:nvCxnSpPr>
        <p:spPr>
          <a:xfrm flipV="1">
            <a:off x="5968070" y="3261178"/>
            <a:ext cx="8086" cy="59589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72934" y="3486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implements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335699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 smtClean="0">
                <a:solidFill>
                  <a:srgbClr val="C00000"/>
                </a:solidFill>
                <a:hlinkClick r:id="rId2"/>
              </a:rPr>
              <a:t>yisy0703@naver.com</a:t>
            </a:r>
            <a:r>
              <a:rPr lang="en-US" altLang="ko-KR" sz="2400" dirty="0" smtClean="0">
                <a:solidFill>
                  <a:srgbClr val="C00000"/>
                </a:solidFill>
              </a:rPr>
              <a:t> </a:t>
            </a:r>
            <a:r>
              <a:rPr lang="ko-KR" altLang="en-US" sz="2400" dirty="0" smtClean="0">
                <a:solidFill>
                  <a:srgbClr val="C00000"/>
                </a:solidFill>
              </a:rPr>
              <a:t>첨부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C00000"/>
                </a:solidFill>
              </a:rPr>
              <a:t>Ilendable.java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C00000"/>
                </a:solidFill>
              </a:rPr>
              <a:t>BookLib.java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C00000"/>
                </a:solidFill>
              </a:rPr>
              <a:t>BookMain.java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55777B1-5CD9-4DAA-8BD9-727513EFF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8006"/>
            <a:ext cx="8784976" cy="4741987"/>
          </a:xfrm>
        </p:spPr>
        <p:txBody>
          <a:bodyPr>
            <a:normAutofit/>
          </a:bodyPr>
          <a:lstStyle/>
          <a:p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r>
              <a:rPr lang="en-US" altLang="ko-KR" sz="2000" dirty="0" err="1"/>
              <a:t>.getTime</a:t>
            </a:r>
            <a:r>
              <a:rPr lang="en-US" altLang="ko-KR" sz="2000" dirty="0"/>
              <a:t>() : 1970.1.1 ~ </a:t>
            </a:r>
            <a:r>
              <a:rPr lang="en-US" altLang="ko-KR" sz="2000" dirty="0" err="1"/>
              <a:t>checkOutDate</a:t>
            </a:r>
            <a:r>
              <a:rPr lang="ko-KR" altLang="en-US" sz="2000" dirty="0"/>
              <a:t>시점까지의 </a:t>
            </a:r>
            <a:r>
              <a:rPr lang="ko-KR" altLang="en-US" sz="2000" dirty="0" err="1"/>
              <a:t>밀리세컨</a:t>
            </a:r>
            <a:endParaRPr lang="en-US" altLang="ko-KR" sz="2000" dirty="0"/>
          </a:p>
          <a:p>
            <a:r>
              <a:rPr lang="en-US" altLang="ko-KR" sz="2000" dirty="0"/>
              <a:t>Date now = new Date() : </a:t>
            </a:r>
            <a:r>
              <a:rPr lang="ko-KR" altLang="en-US" sz="2000" dirty="0"/>
              <a:t>지금</a:t>
            </a:r>
            <a:r>
              <a:rPr lang="en-US" altLang="ko-KR" sz="2000" dirty="0"/>
              <a:t> </a:t>
            </a:r>
            <a:r>
              <a:rPr lang="ko-KR" altLang="en-US" sz="2000" dirty="0"/>
              <a:t>시점</a:t>
            </a:r>
            <a:endParaRPr lang="en-US" altLang="ko-KR" sz="2000" dirty="0"/>
          </a:p>
          <a:p>
            <a:r>
              <a:rPr lang="en-US" altLang="ko-KR" sz="2000" dirty="0" err="1"/>
              <a:t>now.getTime</a:t>
            </a:r>
            <a:r>
              <a:rPr lang="en-US" altLang="ko-KR" sz="2000" dirty="0"/>
              <a:t>()</a:t>
            </a:r>
            <a:r>
              <a:rPr lang="ko-KR" altLang="en-US" sz="2000" dirty="0"/>
              <a:t>             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1970.1.1</a:t>
            </a:r>
            <a:r>
              <a:rPr lang="ko-KR" altLang="en-US" sz="2000" dirty="0"/>
              <a:t> </a:t>
            </a:r>
            <a:r>
              <a:rPr lang="en-US" altLang="ko-KR" sz="2000" dirty="0"/>
              <a:t>~</a:t>
            </a:r>
            <a:r>
              <a:rPr lang="ko-KR" altLang="en-US" sz="2000" dirty="0"/>
              <a:t> 지금까지의 </a:t>
            </a:r>
            <a:r>
              <a:rPr lang="ko-KR" altLang="en-US" sz="2000" dirty="0" err="1"/>
              <a:t>밀리세컨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long diff = </a:t>
            </a:r>
            <a:r>
              <a:rPr lang="en-US" altLang="ko-KR" sz="2000" dirty="0" err="1"/>
              <a:t>now.getTime</a:t>
            </a:r>
            <a:r>
              <a:rPr lang="en-US" altLang="ko-KR" sz="2000" dirty="0"/>
              <a:t>() - </a:t>
            </a:r>
            <a:r>
              <a:rPr lang="en-US" altLang="ko-KR" sz="2000" dirty="0" err="1">
                <a:solidFill>
                  <a:schemeClr val="tx2">
                    <a:lumMod val="75000"/>
                  </a:schemeClr>
                </a:solidFill>
              </a:rPr>
              <a:t>checkoutDate</a:t>
            </a:r>
            <a:r>
              <a:rPr lang="en-US" altLang="ko-KR" sz="2000" dirty="0" err="1"/>
              <a:t>.getTime</a:t>
            </a:r>
            <a:r>
              <a:rPr lang="en-US" altLang="ko-KR" sz="2000" dirty="0"/>
              <a:t>();</a:t>
            </a:r>
          </a:p>
          <a:p>
            <a:pPr marL="0" indent="0">
              <a:buNone/>
            </a:pPr>
            <a:r>
              <a:rPr lang="en-US" altLang="ko-KR" sz="2000" dirty="0"/>
              <a:t>                     </a:t>
            </a:r>
            <a:r>
              <a:rPr lang="ko-KR" altLang="en-US" sz="2000" dirty="0"/>
              <a:t>대출시점부터 지금까지의 </a:t>
            </a:r>
            <a:r>
              <a:rPr lang="ko-KR" altLang="en-US" sz="2000" dirty="0" err="1"/>
              <a:t>밀리세컨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long</a:t>
            </a:r>
            <a:r>
              <a:rPr lang="ko-KR" altLang="en-US" sz="2000" dirty="0"/>
              <a:t> </a:t>
            </a:r>
            <a:r>
              <a:rPr lang="en-US" altLang="ko-KR" sz="2000" dirty="0"/>
              <a:t>day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diff/ (24*60*60*1000); // </a:t>
            </a:r>
            <a:r>
              <a:rPr lang="ko-KR" altLang="en-US" sz="2000" dirty="0"/>
              <a:t>빌린 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If(day&gt;14){</a:t>
            </a:r>
          </a:p>
          <a:p>
            <a:pPr marL="0" indent="0">
              <a:buNone/>
            </a:pPr>
            <a:r>
              <a:rPr lang="en-US" altLang="ko-KR" sz="2000" dirty="0"/>
              <a:t>	// </a:t>
            </a:r>
            <a:r>
              <a:rPr lang="ko-KR" altLang="en-US" sz="2000" dirty="0"/>
              <a:t>연체료 내도록 하고 연체료를 안 내면 여기서 끝</a:t>
            </a:r>
            <a:r>
              <a:rPr lang="en-US" altLang="ko-KR" sz="2000" dirty="0"/>
              <a:t>(</a:t>
            </a:r>
            <a:r>
              <a:rPr lang="ko-KR" altLang="en-US" sz="2000" dirty="0"/>
              <a:t>반납처리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</a:p>
          <a:p>
            <a:pPr marL="0" indent="0">
              <a:buNone/>
            </a:pPr>
            <a:r>
              <a:rPr lang="en-US" altLang="ko-KR" sz="2000" dirty="0"/>
              <a:t>//  </a:t>
            </a:r>
            <a:r>
              <a:rPr lang="ko-KR" altLang="en-US" sz="2000" dirty="0"/>
              <a:t>반납해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87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121</Words>
  <Application>Microsoft Office PowerPoint</Application>
  <PresentationFormat>화면 슬라이드 쇼(4:3)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14</cp:revision>
  <dcterms:created xsi:type="dcterms:W3CDTF">2018-12-13T05:20:24Z</dcterms:created>
  <dcterms:modified xsi:type="dcterms:W3CDTF">2019-12-13T01:50:28Z</dcterms:modified>
</cp:coreProperties>
</file>