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3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3A14-42EC-4537-8B20-03E62BC336C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1013"/>
              </p:ext>
            </p:extLst>
          </p:nvPr>
        </p:nvGraphicFramePr>
        <p:xfrm>
          <a:off x="3097092" y="1628800"/>
          <a:ext cx="5256584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608512"/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“Hong </a:t>
                      </a:r>
                      <a:r>
                        <a:rPr lang="en-US" altLang="ko-KR" sz="4000" dirty="0" err="1" smtClean="0"/>
                        <a:t>gildong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“Kim </a:t>
                      </a:r>
                      <a:r>
                        <a:rPr lang="en-US" altLang="ko-KR" sz="4000" dirty="0" err="1" smtClean="0"/>
                        <a:t>dongil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2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“Lee </a:t>
                      </a:r>
                      <a:r>
                        <a:rPr lang="en-US" altLang="ko-KR" sz="4000" dirty="0" err="1" smtClean="0"/>
                        <a:t>soonsin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“Yu </a:t>
                      </a:r>
                      <a:r>
                        <a:rPr lang="en-US" altLang="ko-KR" sz="4000" dirty="0" err="1" smtClean="0"/>
                        <a:t>ain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0610" y="779512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</a:t>
            </a:r>
            <a:r>
              <a:rPr lang="ko-KR" altLang="en-US" sz="2400" dirty="0" smtClean="0"/>
              <a:t>값       데이터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80163"/>
              </p:ext>
            </p:extLst>
          </p:nvPr>
        </p:nvGraphicFramePr>
        <p:xfrm>
          <a:off x="539552" y="779512"/>
          <a:ext cx="648072" cy="440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2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1187624" y="5229200"/>
            <a:ext cx="18002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27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TJ</cp:lastModifiedBy>
  <cp:revision>5</cp:revision>
  <dcterms:created xsi:type="dcterms:W3CDTF">2018-04-12T06:27:58Z</dcterms:created>
  <dcterms:modified xsi:type="dcterms:W3CDTF">2019-12-13T09:14:49Z</dcterms:modified>
</cp:coreProperties>
</file>