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929DE-71F7-411E-9AED-DB5CC16A3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BDC7A7-4C01-4715-B202-B486DB404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BABE0-1022-4E87-83ED-CDB71244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624-B1F5-4D56-B08A-BD9CE4C20F91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A54FC-D93B-447F-A48A-37C52444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327E5-7487-41B9-B766-4F33EA56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240-AD66-4C80-9CB8-5E7BAD142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7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0C5D3-A898-47A7-B8D0-6CE52858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FCC98A-453C-4244-883D-50CDF4CDE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F3E67-20DF-48D8-A8E4-6B6C3EC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624-B1F5-4D56-B08A-BD9CE4C20F91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64446-4F40-492E-9839-B5CBE97F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912B4-C38A-479E-9382-29A853AA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240-AD66-4C80-9CB8-5E7BAD142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3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319B3F-A2DB-4B04-A17B-9732ED65E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D9304-56C6-4A46-B056-031E77C06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0A32D-9569-4BF5-BC30-E7D98D98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624-B1F5-4D56-B08A-BD9CE4C20F91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60E23-2607-416B-A682-4EEC8B0D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43B37-D38E-4B08-93AC-3051745E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240-AD66-4C80-9CB8-5E7BAD142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E9235-D8E6-4A53-AC51-5F879AC3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804E3-DBE3-419B-872B-FBFE8C02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9BA7B-5AE7-40B0-9D33-371A57BA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624-B1F5-4D56-B08A-BD9CE4C20F91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AEB66-C9D7-4C02-AE27-EF749D20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07896-42AF-4643-8BBE-11842DBC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240-AD66-4C80-9CB8-5E7BAD142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27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24EC5-E007-4C33-A2CD-07183337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6E3F3-6E04-4962-A25C-0EE4A355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582B9-11C3-4883-BA62-F29BB571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624-B1F5-4D56-B08A-BD9CE4C20F91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C6ED2-10E2-4F7A-88F0-CD5A48C5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78BF3-134C-477A-BA86-50A12D80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240-AD66-4C80-9CB8-5E7BAD142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44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19689-35AC-4331-9073-16022F05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DCC59-34AC-4C1D-B86B-588705C3B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5024AA-837A-4EFB-BFC2-E3D034DF2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AD55E-3223-49B1-872F-6492A8FE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624-B1F5-4D56-B08A-BD9CE4C20F91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4AED15-F531-42E0-BF75-65D63023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AFB59A-9818-4415-9FFA-A1B9F092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240-AD66-4C80-9CB8-5E7BAD142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5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315DC-B878-4876-9D11-5B311ED7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7F1AED-A4C5-438B-90E0-D8F17075B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14E0A5-3ED8-4105-BEE1-FC8BD2C93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BA79D-8663-4C0E-B432-842F5E489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82126D-46CA-4689-A54C-59BBAEBA5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37E-E229-41F1-AB71-4DA1DD3B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624-B1F5-4D56-B08A-BD9CE4C20F91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3F39C4-6DCD-4F64-BA3F-220CF406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05D86E-87D2-46AF-8CBA-DD11F991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240-AD66-4C80-9CB8-5E7BAD142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6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487A1-4124-47B4-8E44-8EF7C854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1BC2B8-B358-4069-B62C-E422D989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624-B1F5-4D56-B08A-BD9CE4C20F91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618AB8-2398-497D-92A4-4DFE469C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08A841-5EB9-4CC0-9795-286FFDB6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240-AD66-4C80-9CB8-5E7BAD142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9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A2C94E-7021-4BEC-848E-98042542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624-B1F5-4D56-B08A-BD9CE4C20F91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5EF144-8804-4777-BD00-66A4F241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310590-C3D8-4C32-9764-E73404EA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240-AD66-4C80-9CB8-5E7BAD142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6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B883A-D336-4311-804E-26C967F6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90891-728E-4773-94DD-FFB789B31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2DFC60-12E2-4337-8D55-982B68C1E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A77083-AD1D-4F68-A258-AF3918B5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624-B1F5-4D56-B08A-BD9CE4C20F91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F4D7CB-3C18-4F6B-AEB6-8361D2DD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623B2-283B-4D7D-8474-DE80E0D6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240-AD66-4C80-9CB8-5E7BAD142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6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4194-5EF6-4A5D-AE7A-605CD93B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6A0AE0-DCD3-4A93-9C91-FDEB6EDE3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E33435-BF64-4B6B-913E-E1E10621A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D72A9-BE50-4FC1-A19D-F61BCA09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624-B1F5-4D56-B08A-BD9CE4C20F91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5B6636-480D-44EB-9168-9662525D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3A2E22-4AE2-4EAA-9B77-CED572AC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240-AD66-4C80-9CB8-5E7BAD142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0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C67644-5561-4EE7-9024-77BC253D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956ED2-81AD-4227-8B5E-D301E783E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BC379-78BA-421D-9D74-C78AE0379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2B624-B1F5-4D56-B08A-BD9CE4C20F91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24AD-A4EE-414A-94D9-3655F7CA0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066D9-CEAB-45D2-81BB-FF49F20A6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BB240-AD66-4C80-9CB8-5E7BAD142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1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0EA721E-842E-454E-979A-7B6A89404375}"/>
              </a:ext>
            </a:extLst>
          </p:cNvPr>
          <p:cNvGrpSpPr/>
          <p:nvPr/>
        </p:nvGrpSpPr>
        <p:grpSpPr>
          <a:xfrm>
            <a:off x="1251751" y="221942"/>
            <a:ext cx="9392575" cy="6551720"/>
            <a:chOff x="1251751" y="221942"/>
            <a:chExt cx="9392575" cy="655172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3F4A0CD-432D-44A3-81A4-2777F7577C15}"/>
                </a:ext>
              </a:extLst>
            </p:cNvPr>
            <p:cNvSpPr/>
            <p:nvPr/>
          </p:nvSpPr>
          <p:spPr>
            <a:xfrm>
              <a:off x="1251751" y="221942"/>
              <a:ext cx="9392575" cy="655172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accent1">
                      <a:lumMod val="50000"/>
                    </a:schemeClr>
                  </a:solidFill>
                </a:rPr>
                <a:t>private</a:t>
              </a:r>
              <a:r>
                <a:rPr lang="ko-KR" altLang="en-US" sz="44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ko-KR" sz="4400" dirty="0">
                  <a:solidFill>
                    <a:schemeClr val="accent1">
                      <a:lumMod val="50000"/>
                    </a:schemeClr>
                  </a:solidFill>
                </a:rPr>
                <a:t>int num=0;</a:t>
              </a:r>
            </a:p>
            <a:p>
              <a:pPr algn="ctr"/>
              <a:endParaRPr lang="en-US" altLang="ko-KR" sz="4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altLang="ko-KR" sz="4000" dirty="0">
                  <a:solidFill>
                    <a:schemeClr val="accent1">
                      <a:lumMod val="50000"/>
                    </a:schemeClr>
                  </a:solidFill>
                </a:rPr>
                <a:t>run(){</a:t>
              </a:r>
            </a:p>
            <a:p>
              <a:r>
                <a:rPr lang="en-US" altLang="ko-KR" sz="4000" dirty="0">
                  <a:solidFill>
                    <a:schemeClr val="accent1">
                      <a:lumMod val="50000"/>
                    </a:schemeClr>
                  </a:solidFill>
                </a:rPr>
                <a:t>	for(int </a:t>
              </a:r>
              <a:r>
                <a:rPr lang="en-US" altLang="ko-KR" sz="4000" dirty="0" err="1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r>
                <a:rPr lang="en-US" altLang="ko-KR" sz="4000" dirty="0">
                  <a:solidFill>
                    <a:schemeClr val="accent1">
                      <a:lumMod val="50000"/>
                    </a:schemeClr>
                  </a:solidFill>
                </a:rPr>
                <a:t>=0 </a:t>
              </a:r>
              <a:r>
                <a:rPr lang="ko-KR" altLang="en-US" sz="4000" dirty="0">
                  <a:solidFill>
                    <a:schemeClr val="accent1">
                      <a:lumMod val="50000"/>
                    </a:schemeClr>
                  </a:solidFill>
                </a:rPr>
                <a:t>부터 </a:t>
              </a:r>
              <a:r>
                <a:rPr lang="en-US" altLang="ko-KR" sz="4000" dirty="0">
                  <a:solidFill>
                    <a:schemeClr val="accent1">
                      <a:lumMod val="50000"/>
                    </a:schemeClr>
                  </a:solidFill>
                </a:rPr>
                <a:t>9</a:t>
              </a:r>
              <a:r>
                <a:rPr lang="ko-KR" altLang="en-US" sz="4000" dirty="0">
                  <a:solidFill>
                    <a:schemeClr val="accent1">
                      <a:lumMod val="50000"/>
                    </a:schemeClr>
                  </a:solidFill>
                </a:rPr>
                <a:t>까지</a:t>
              </a:r>
              <a:r>
                <a:rPr lang="en-US" altLang="ko-KR" sz="4000" dirty="0">
                  <a:solidFill>
                    <a:schemeClr val="accent1">
                      <a:lumMod val="50000"/>
                    </a:schemeClr>
                  </a:solidFill>
                </a:rPr>
                <a:t>){</a:t>
              </a:r>
            </a:p>
            <a:p>
              <a:r>
                <a:rPr lang="en-US" altLang="ko-KR" sz="4000" dirty="0">
                  <a:solidFill>
                    <a:schemeClr val="accent1">
                      <a:lumMod val="50000"/>
                    </a:schemeClr>
                  </a:solidFill>
                </a:rPr>
                <a:t>		A</a:t>
              </a:r>
              <a:r>
                <a:rPr lang="ko-KR" altLang="en-US" sz="4000" dirty="0">
                  <a:solidFill>
                    <a:schemeClr val="accent1">
                      <a:lumMod val="50000"/>
                    </a:schemeClr>
                  </a:solidFill>
                </a:rPr>
                <a:t>쓰레드면 </a:t>
              </a:r>
              <a:r>
                <a:rPr lang="en-US" altLang="ko-KR" sz="4000" dirty="0">
                  <a:solidFill>
                    <a:schemeClr val="accent1">
                      <a:lumMod val="50000"/>
                    </a:schemeClr>
                  </a:solidFill>
                </a:rPr>
                <a:t>num++;</a:t>
              </a:r>
            </a:p>
            <a:p>
              <a:r>
                <a:rPr lang="en-US" altLang="ko-KR" sz="4000" dirty="0">
                  <a:solidFill>
                    <a:schemeClr val="accent1">
                      <a:lumMod val="50000"/>
                    </a:schemeClr>
                  </a:solidFill>
                </a:rPr>
                <a:t>		num</a:t>
              </a:r>
              <a:r>
                <a:rPr lang="ko-KR" altLang="en-US" sz="4000" dirty="0">
                  <a:solidFill>
                    <a:schemeClr val="accent1">
                      <a:lumMod val="50000"/>
                    </a:schemeClr>
                  </a:solidFill>
                </a:rPr>
                <a:t>값 출력</a:t>
              </a:r>
              <a:endParaRPr lang="en-US" altLang="ko-KR" sz="4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altLang="ko-KR" sz="4000" dirty="0">
                  <a:solidFill>
                    <a:schemeClr val="accent1">
                      <a:lumMod val="50000"/>
                    </a:schemeClr>
                  </a:solidFill>
                </a:rPr>
                <a:t>	}</a:t>
              </a:r>
            </a:p>
            <a:p>
              <a:r>
                <a:rPr lang="en-US" altLang="ko-KR" sz="4000" dirty="0">
                  <a:solidFill>
                    <a:schemeClr val="accent1">
                      <a:lumMod val="50000"/>
                    </a:schemeClr>
                  </a:solidFill>
                </a:rPr>
                <a:t>}</a:t>
              </a:r>
            </a:p>
            <a:p>
              <a:pPr algn="ctr"/>
              <a:r>
                <a:rPr lang="en-US" altLang="ko-KR" sz="4000" dirty="0" err="1">
                  <a:solidFill>
                    <a:schemeClr val="accent1">
                      <a:lumMod val="50000"/>
                    </a:schemeClr>
                  </a:solidFill>
                </a:rPr>
                <a:t>getNum</a:t>
              </a:r>
              <a:r>
                <a:rPr lang="en-US" altLang="ko-KR" sz="4000" dirty="0">
                  <a:solidFill>
                    <a:schemeClr val="accent1">
                      <a:lumMod val="50000"/>
                    </a:schemeClr>
                  </a:solidFill>
                </a:rPr>
                <a:t>()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4B804DD-D6ED-4371-8F2E-AAB424DD5E6A}"/>
                </a:ext>
              </a:extLst>
            </p:cNvPr>
            <p:cNvCxnSpPr>
              <a:cxnSpLocks/>
            </p:cNvCxnSpPr>
            <p:nvPr/>
          </p:nvCxnSpPr>
          <p:spPr>
            <a:xfrm>
              <a:off x="1895475" y="1806286"/>
              <a:ext cx="807979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776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소영 이</dc:creator>
  <cp:lastModifiedBy>소영 이</cp:lastModifiedBy>
  <cp:revision>3</cp:revision>
  <dcterms:created xsi:type="dcterms:W3CDTF">2018-12-17T12:44:29Z</dcterms:created>
  <dcterms:modified xsi:type="dcterms:W3CDTF">2018-12-17T12:48:01Z</dcterms:modified>
</cp:coreProperties>
</file>