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5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5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53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0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6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7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8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6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2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04D8-7C0E-4A71-BFB8-10C08B05D89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36875" y="1391244"/>
            <a:ext cx="7639581" cy="4918076"/>
            <a:chOff x="755576" y="404664"/>
            <a:chExt cx="7639581" cy="59046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404664"/>
              <a:ext cx="7639581" cy="590465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043608" y="1556792"/>
              <a:ext cx="7056784" cy="230425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059832" y="1556792"/>
              <a:ext cx="0" cy="23042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43608" y="2708920"/>
              <a:ext cx="705678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785" y="914190"/>
            <a:ext cx="3904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panel(</a:t>
            </a:r>
            <a:r>
              <a:rPr lang="en-US" altLang="ko-KR" sz="2800" dirty="0" smtClean="0"/>
              <a:t>North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2</a:t>
            </a:r>
            <a:r>
              <a:rPr lang="ko-KR" altLang="en-US" sz="2800" dirty="0" smtClean="0">
                <a:solidFill>
                  <a:srgbClr val="FF0000"/>
                </a:solidFill>
              </a:rPr>
              <a:t>행</a:t>
            </a:r>
            <a:r>
              <a:rPr lang="en-US" altLang="ko-KR" sz="2800" dirty="0" smtClean="0">
                <a:solidFill>
                  <a:srgbClr val="FF0000"/>
                </a:solidFill>
              </a:rPr>
              <a:t>2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열짜리</a:t>
            </a:r>
            <a:r>
              <a:rPr lang="ko-KR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GridLayout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3968" y="173831"/>
            <a:ext cx="465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Frame</a:t>
            </a:r>
            <a:r>
              <a:rPr lang="ko-KR" altLang="en-US" sz="2800" dirty="0" smtClean="0"/>
              <a:t>전체는 </a:t>
            </a:r>
            <a:r>
              <a:rPr lang="en-US" altLang="ko-KR" sz="2800" dirty="0" err="1" smtClean="0"/>
              <a:t>BorderLayout</a:t>
            </a:r>
            <a:endParaRPr lang="ko-KR" altLang="en-US" sz="2800" dirty="0"/>
          </a:p>
        </p:txBody>
      </p:sp>
      <p:sp>
        <p:nvSpPr>
          <p:cNvPr id="15" name="직사각형 14"/>
          <p:cNvSpPr/>
          <p:nvPr/>
        </p:nvSpPr>
        <p:spPr>
          <a:xfrm>
            <a:off x="6352822" y="4810199"/>
            <a:ext cx="2015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 smtClean="0"/>
              <a:t>btn</a:t>
            </a:r>
            <a:r>
              <a:rPr lang="en-US" altLang="ko-KR" sz="2800" dirty="0" smtClean="0"/>
              <a:t> : South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54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653132"/>
              </p:ext>
            </p:extLst>
          </p:nvPr>
        </p:nvGraphicFramePr>
        <p:xfrm>
          <a:off x="395536" y="404664"/>
          <a:ext cx="8229600" cy="637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3168352"/>
                <a:gridCol w="3312368"/>
                <a:gridCol w="802432"/>
              </a:tblGrid>
              <a:tr h="15937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937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아이디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937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비밀번호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5937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44008" y="2348880"/>
            <a:ext cx="29523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6441" y="4005064"/>
            <a:ext cx="29523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836712"/>
            <a:ext cx="756084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836712"/>
            <a:ext cx="75608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나의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스윙 예제                                                       </a:t>
            </a:r>
            <a:r>
              <a:rPr lang="en-US" altLang="ko-KR" b="1" dirty="0" smtClean="0">
                <a:solidFill>
                  <a:schemeClr val="tx1"/>
                </a:solidFill>
              </a:rPr>
              <a:t>  -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ㅁ</a:t>
            </a:r>
            <a:r>
              <a:rPr lang="ko-KR" altLang="en-US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0072" y="2505009"/>
            <a:ext cx="216024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종</a:t>
            </a:r>
            <a:r>
              <a:rPr lang="en-US" altLang="ko-KR" sz="3600" dirty="0" smtClean="0">
                <a:solidFill>
                  <a:schemeClr val="tx1"/>
                </a:solidFill>
              </a:rPr>
              <a:t> </a:t>
            </a:r>
            <a:r>
              <a:rPr lang="ko-KR" altLang="en-US" sz="3600" dirty="0" err="1" smtClean="0">
                <a:solidFill>
                  <a:schemeClr val="tx1"/>
                </a:solidFill>
              </a:rPr>
              <a:t>료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3431531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즐거운 화요일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26443"/>
            <a:ext cx="180975" cy="314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0152" y="19795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20072" y="2286164"/>
            <a:ext cx="21602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524328" y="2505009"/>
            <a:ext cx="0" cy="2376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52320" y="35010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439470" y="2492896"/>
            <a:ext cx="0" cy="2376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7462" y="34888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15816" y="21319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250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907704" y="2438564"/>
            <a:ext cx="24482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</Words>
  <Application>Microsoft Office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2017-10-25T02:13:35Z</dcterms:created>
  <dcterms:modified xsi:type="dcterms:W3CDTF">2018-12-18T06:35:59Z</dcterms:modified>
</cp:coreProperties>
</file>