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3" r:id="rId4"/>
    <p:sldId id="262" r:id="rId5"/>
    <p:sldId id="270" r:id="rId6"/>
    <p:sldId id="274" r:id="rId7"/>
    <p:sldId id="263" r:id="rId8"/>
    <p:sldId id="271" r:id="rId9"/>
    <p:sldId id="272" r:id="rId10"/>
    <p:sldId id="275" r:id="rId11"/>
    <p:sldId id="264" r:id="rId12"/>
    <p:sldId id="276" r:id="rId13"/>
    <p:sldId id="265" r:id="rId14"/>
    <p:sldId id="266" r:id="rId15"/>
    <p:sldId id="267" r:id="rId16"/>
    <p:sldId id="268" r:id="rId17"/>
    <p:sldId id="269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9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" y="251520"/>
            <a:ext cx="6647216" cy="873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41" y="22651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5277" y="1019605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5278" y="1583280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278" y="2255355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5053" y="432569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6775" y="432569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2797" y="456270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1015268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jpup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jpbtn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전공검색시</a:t>
            </a:r>
            <a:r>
              <a:rPr lang="ko-KR" altLang="en-US" dirty="0"/>
              <a:t> 전공은 선택하고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57475"/>
            <a:ext cx="5715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662238"/>
            <a:ext cx="57245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2238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학생입력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788024"/>
            <a:ext cx="57340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999492" y="4463988"/>
            <a:ext cx="4104456" cy="1270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880D4E1-D28C-467C-BAA5-59EDC33BBC6B}"/>
              </a:ext>
            </a:extLst>
          </p:cNvPr>
          <p:cNvGrpSpPr/>
          <p:nvPr/>
        </p:nvGrpSpPr>
        <p:grpSpPr>
          <a:xfrm>
            <a:off x="188640" y="752847"/>
            <a:ext cx="5724525" cy="3819525"/>
            <a:chOff x="188640" y="752847"/>
            <a:chExt cx="5724525" cy="3819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0" y="752847"/>
              <a:ext cx="5724525" cy="3819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92EC412-5E92-4851-A6B4-8EA2F2115858}"/>
                </a:ext>
              </a:extLst>
            </p:cNvPr>
            <p:cNvSpPr/>
            <p:nvPr/>
          </p:nvSpPr>
          <p:spPr>
            <a:xfrm>
              <a:off x="2539504" y="1115616"/>
              <a:ext cx="504056" cy="14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학생수정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899592"/>
            <a:ext cx="57245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4860032"/>
            <a:ext cx="5743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567444" y="4319972"/>
            <a:ext cx="4104456" cy="5760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학생출력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9168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6501" y="608416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제적자를</a:t>
            </a:r>
            <a:r>
              <a:rPr lang="ko-KR" altLang="en-US" b="1" dirty="0">
                <a:solidFill>
                  <a:srgbClr val="FF0000"/>
                </a:solidFill>
              </a:rPr>
              <a:t> 제외하고 모든 학생들을 출력</a:t>
            </a:r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제적처리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995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86003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512676" y="3455876"/>
            <a:ext cx="4032448" cy="23762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제적자출력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 smtClean="0"/>
              <a:t>txtSNo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txtSName</a:t>
            </a:r>
            <a:r>
              <a:rPr lang="en-US" altLang="ko-KR" sz="2800" dirty="0"/>
              <a:t>, </a:t>
            </a:r>
            <a:r>
              <a:rPr lang="en-US" altLang="ko-KR" sz="2800" dirty="0" err="1" smtClean="0"/>
              <a:t>comMName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txtScore</a:t>
            </a:r>
            <a:r>
              <a:rPr lang="ko-KR" altLang="en-US" sz="2800" b="1" dirty="0">
                <a:solidFill>
                  <a:srgbClr val="FF0000"/>
                </a:solidFill>
              </a:rPr>
              <a:t>에 뜬다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출력되고 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 </a:t>
            </a:r>
            <a:r>
              <a:rPr lang="ko-KR" altLang="en-US" dirty="0" err="1"/>
              <a:t>검색시</a:t>
            </a:r>
            <a:r>
              <a:rPr lang="ko-KR" altLang="en-US" dirty="0"/>
              <a:t> 학번은 입력하고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652713"/>
            <a:ext cx="57340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251424" y="1403648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52475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4860032"/>
            <a:ext cx="57245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345121" y="2471303"/>
            <a:ext cx="5519687" cy="309634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6156" y="401947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없는 학번을 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9" y="899592"/>
            <a:ext cx="5724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004048"/>
            <a:ext cx="5705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2145137" y="2985442"/>
            <a:ext cx="3923827" cy="6894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ko-KR" altLang="en-US" dirty="0" smtClean="0"/>
              <a:t>은 </a:t>
            </a:r>
            <a:r>
              <a:rPr lang="ko-KR" altLang="en-US" dirty="0"/>
              <a:t>입력하고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652713"/>
            <a:ext cx="5705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43660" y="1691680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8" y="971600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4860032"/>
            <a:ext cx="57340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1016732" y="3095836"/>
            <a:ext cx="4896544" cy="22322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없는 이름을 </a:t>
            </a:r>
            <a:r>
              <a:rPr lang="ko-KR" altLang="en-US" b="1" dirty="0">
                <a:solidFill>
                  <a:srgbClr val="FF0000"/>
                </a:solidFill>
              </a:rPr>
              <a:t>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2" y="5004048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99592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>
            <a:endCxn id="4099" idx="0"/>
          </p:cNvCxnSpPr>
          <p:nvPr/>
        </p:nvCxnSpPr>
        <p:spPr>
          <a:xfrm rot="5400000">
            <a:off x="2316383" y="2709091"/>
            <a:ext cx="3384376" cy="120553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없는 이름을 검색하면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해당 정보를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1" y="5004048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996057"/>
            <a:ext cx="5676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3284984" y="2958356"/>
            <a:ext cx="3240360" cy="792088"/>
          </a:xfrm>
          <a:prstGeom prst="curvedConnector3">
            <a:avLst>
              <a:gd name="adj1" fmla="val 30795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아래에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rgbClr val="FF0000"/>
                </a:solidFill>
              </a:rPr>
              <a:t>도 출력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r>
              <a:rPr lang="ko-KR" altLang="en-US" b="1" dirty="0">
                <a:solidFill>
                  <a:srgbClr val="FF0000"/>
                </a:solidFill>
              </a:rPr>
              <a:t>은 마지막 사람으로</a:t>
            </a: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170</Words>
  <Application>Microsoft Office PowerPoint</Application>
  <PresentationFormat>화면 슬라이드 쇼(4:3)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이름은 입력하고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39</cp:revision>
  <dcterms:created xsi:type="dcterms:W3CDTF">2016-09-12T12:25:25Z</dcterms:created>
  <dcterms:modified xsi:type="dcterms:W3CDTF">2020-01-09T01:34:07Z</dcterms:modified>
</cp:coreProperties>
</file>