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4" autoAdjust="0"/>
    <p:restoredTop sz="98160" autoAdjust="0"/>
  </p:normalViewPr>
  <p:slideViewPr>
    <p:cSldViewPr>
      <p:cViewPr varScale="1">
        <p:scale>
          <a:sx n="71" d="100"/>
          <a:sy n="71" d="100"/>
        </p:scale>
        <p:origin x="-168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93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3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14" y="0"/>
            <a:ext cx="9126287" cy="764704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4125" y="764705"/>
            <a:ext cx="9148125" cy="576064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2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2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0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34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7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72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80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A2EC2-E1AD-464B-B6D6-A18426D6A9E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0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6" y="210842"/>
            <a:ext cx="8809623" cy="639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64871" y="1081339"/>
            <a:ext cx="85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jtxtTel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4871" y="1556792"/>
            <a:ext cx="120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jtxtName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6881" y="2020897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jtxtPoint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6881" y="2492896"/>
            <a:ext cx="144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jtxtAmount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6879" y="2987660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jcomLevel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3529" y="857245"/>
            <a:ext cx="8657479" cy="26437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3573017"/>
            <a:ext cx="8424936" cy="6448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66434" y="5877272"/>
            <a:ext cx="486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jtxtPool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en-US" altLang="ko-KR" b="1" dirty="0" err="1">
                <a:solidFill>
                  <a:srgbClr val="0070C0"/>
                </a:solidFill>
              </a:rPr>
              <a:t>JTextArea</a:t>
            </a:r>
            <a:r>
              <a:rPr lang="en-US" altLang="ko-KR" b="1" dirty="0">
                <a:solidFill>
                  <a:srgbClr val="0070C0"/>
                </a:solidFill>
              </a:rPr>
              <a:t>) – </a:t>
            </a:r>
            <a:r>
              <a:rPr lang="ko-KR" altLang="en-US" b="1" dirty="0">
                <a:solidFill>
                  <a:srgbClr val="0070C0"/>
                </a:solidFill>
              </a:rPr>
              <a:t>자동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</a:rPr>
              <a:t>JScrollPane</a:t>
            </a:r>
            <a:r>
              <a:rPr lang="ko-KR" altLang="en-US" b="1" dirty="0">
                <a:solidFill>
                  <a:srgbClr val="0070C0"/>
                </a:solidFill>
              </a:rPr>
              <a:t> 생성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576" y="428380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jbtnBuy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1277" y="1170338"/>
            <a:ext cx="15695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err="1">
                <a:solidFill>
                  <a:srgbClr val="0070C0"/>
                </a:solidFill>
              </a:rPr>
              <a:t>jbtnTelSearch</a:t>
            </a:r>
            <a:endParaRPr lang="ko-KR" altLang="en-US" sz="17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60517" y="1669718"/>
            <a:ext cx="19003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err="1">
                <a:solidFill>
                  <a:srgbClr val="0070C0"/>
                </a:solidFill>
              </a:rPr>
              <a:t>jbtnNameSearch</a:t>
            </a:r>
            <a:endParaRPr lang="ko-KR" altLang="en-US" sz="17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77458" y="2165831"/>
            <a:ext cx="11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jbtnPoint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5698" y="4492859"/>
            <a:ext cx="196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jbtnLevelOutput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6789" y="477741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jbtnAllOutput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6285" y="4272432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jbtnInsert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61890" y="4859868"/>
            <a:ext cx="13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jbtnDelete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65140" y="421783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jbtnExit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948264" y="4124787"/>
            <a:ext cx="0" cy="6003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271513" y="132601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</a:rPr>
              <a:t>jpup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24634" y="4509891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</a:rPr>
              <a:t>jpbtn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27" name="직선 화살표 연결선 1026"/>
          <p:cNvCxnSpPr>
            <a:stCxn id="5" idx="0"/>
            <a:endCxn id="34" idx="1"/>
          </p:cNvCxnSpPr>
          <p:nvPr/>
        </p:nvCxnSpPr>
        <p:spPr>
          <a:xfrm flipV="1">
            <a:off x="4652269" y="332656"/>
            <a:ext cx="3619244" cy="52458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2" idx="3"/>
            <a:endCxn id="35" idx="0"/>
          </p:cNvCxnSpPr>
          <p:nvPr/>
        </p:nvCxnSpPr>
        <p:spPr>
          <a:xfrm flipH="1">
            <a:off x="8639973" y="3895426"/>
            <a:ext cx="108491" cy="6144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3" idx="0"/>
          </p:cNvCxnSpPr>
          <p:nvPr/>
        </p:nvCxnSpPr>
        <p:spPr>
          <a:xfrm>
            <a:off x="3814134" y="4242802"/>
            <a:ext cx="3" cy="534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48474" y="4499828"/>
            <a:ext cx="172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jbtnTelUpdate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C4983001-A478-429E-AB3C-AF3FAE34DCC0}"/>
              </a:ext>
            </a:extLst>
          </p:cNvPr>
          <p:cNvSpPr/>
          <p:nvPr/>
        </p:nvSpPr>
        <p:spPr>
          <a:xfrm>
            <a:off x="203191" y="-65503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container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7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7"/>
            <a:ext cx="489809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79912" y="1612424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전화번호와 이름을 입력 후 회원가입버튼 클릭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524" y="3284985"/>
            <a:ext cx="66770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41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번호수정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5364088" cy="286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99992" y="1797090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번호수정은 이름을 기준으로 수정한다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0968"/>
            <a:ext cx="66484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58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회원탈퇴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5364088" cy="286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46505" y="1970579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회원탈퇴는 고객전화는 입력되어 있어야 한다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25" y="3140968"/>
            <a:ext cx="66865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9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C927199-AA79-43E0-A098-8FF6F047CA39}"/>
              </a:ext>
            </a:extLst>
          </p:cNvPr>
          <p:cNvSpPr txBox="1"/>
          <p:nvPr/>
        </p:nvSpPr>
        <p:spPr>
          <a:xfrm>
            <a:off x="179512" y="116632"/>
            <a:ext cx="6950685" cy="22006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package </a:t>
            </a:r>
            <a:r>
              <a:rPr lang="en-US" altLang="ko-KR" sz="1600" b="1" dirty="0" err="1"/>
              <a:t>com.tj.supermarket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java.awt.Container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java.awt.Dimension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java.awt.FlowLayout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java.awt.GridLayout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java.util.Vector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javax.swing.JButton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javax.swing.JComboBox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javax.swing.JFrame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javax.swing.JLabel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javax.swing.JPanel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javax.swing.JScrollPane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javax.swing.JTextArea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javax.swing.JTextField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public class </a:t>
            </a:r>
            <a:r>
              <a:rPr lang="en-US" altLang="ko-KR" sz="1600" b="1" u="sng" dirty="0" err="1"/>
              <a:t>CustomerMng</a:t>
            </a:r>
            <a:r>
              <a:rPr lang="en-US" altLang="ko-KR" sz="1600" b="1" u="sng" dirty="0"/>
              <a:t> extends </a:t>
            </a:r>
            <a:r>
              <a:rPr lang="en-US" altLang="ko-KR" sz="1600" b="1" u="sng" dirty="0" err="1"/>
              <a:t>JFrame</a:t>
            </a:r>
            <a:r>
              <a:rPr lang="en-US" altLang="ko-KR" sz="1600" b="1" u="sng" dirty="0"/>
              <a:t>{</a:t>
            </a:r>
          </a:p>
          <a:p>
            <a:r>
              <a:rPr lang="en-US" altLang="ko-KR" sz="1600" dirty="0"/>
              <a:t>//Swing</a:t>
            </a:r>
          </a:p>
          <a:p>
            <a:r>
              <a:rPr lang="en-US" altLang="ko-KR" sz="1600" b="1" dirty="0"/>
              <a:t>private Container </a:t>
            </a:r>
            <a:r>
              <a:rPr lang="en-US" altLang="ko-KR" sz="1600" b="1" dirty="0" err="1"/>
              <a:t>container</a:t>
            </a:r>
            <a:r>
              <a:rPr lang="en-US" altLang="ko-KR" sz="1600" b="1" dirty="0"/>
              <a:t>;</a:t>
            </a:r>
          </a:p>
          <a:p>
            <a:pPr lvl="1"/>
            <a:r>
              <a:rPr lang="en-US" altLang="ko-KR" sz="1600" b="1" dirty="0"/>
              <a:t>private </a:t>
            </a:r>
            <a:r>
              <a:rPr lang="en-US" altLang="ko-KR" sz="1600" b="1" dirty="0" err="1"/>
              <a:t>JPanel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jpup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jpbtn</a:t>
            </a:r>
            <a:r>
              <a:rPr lang="en-US" altLang="ko-KR" sz="1600" b="1" dirty="0"/>
              <a:t>;</a:t>
            </a:r>
          </a:p>
          <a:p>
            <a:pPr lvl="1"/>
            <a:r>
              <a:rPr lang="en-US" altLang="ko-KR" sz="1600" b="1" dirty="0"/>
              <a:t>private </a:t>
            </a:r>
            <a:r>
              <a:rPr lang="en-US" altLang="ko-KR" sz="1600" b="1" dirty="0" err="1"/>
              <a:t>JTextField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jtxtId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jtxtTel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jtxtName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jtxtPoint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jtxtAmount</a:t>
            </a:r>
            <a:r>
              <a:rPr lang="en-US" altLang="ko-KR" sz="1600" b="1" dirty="0"/>
              <a:t>;</a:t>
            </a:r>
          </a:p>
          <a:p>
            <a:pPr lvl="1"/>
            <a:r>
              <a:rPr lang="en-US" altLang="ko-KR" sz="1600" b="1" dirty="0"/>
              <a:t>private Vector&lt;String&gt; levels;</a:t>
            </a:r>
          </a:p>
          <a:p>
            <a:pPr lvl="1"/>
            <a:r>
              <a:rPr lang="en-US" altLang="ko-KR" sz="1600" b="1" dirty="0"/>
              <a:t>private </a:t>
            </a:r>
            <a:r>
              <a:rPr lang="en-US" altLang="ko-KR" sz="1600" b="1" dirty="0" err="1"/>
              <a:t>JComboBox</a:t>
            </a:r>
            <a:r>
              <a:rPr lang="en-US" altLang="ko-KR" sz="1600" b="1" dirty="0"/>
              <a:t>&lt;String&gt; </a:t>
            </a:r>
            <a:r>
              <a:rPr lang="en-US" altLang="ko-KR" sz="1600" b="1" dirty="0" err="1"/>
              <a:t>jcomLevel</a:t>
            </a:r>
            <a:r>
              <a:rPr lang="en-US" altLang="ko-KR" sz="1600" b="1" dirty="0"/>
              <a:t>;</a:t>
            </a:r>
          </a:p>
          <a:p>
            <a:pPr lvl="1"/>
            <a:r>
              <a:rPr lang="en-US" altLang="ko-KR" sz="1600" b="1" dirty="0"/>
              <a:t>private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jbtnTelSearch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jbtnNameSearch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jbtnPoint</a:t>
            </a:r>
            <a:r>
              <a:rPr lang="en-US" altLang="ko-KR" sz="1600" b="1" dirty="0"/>
              <a:t>;</a:t>
            </a:r>
          </a:p>
          <a:p>
            <a:pPr lvl="1"/>
            <a:r>
              <a:rPr lang="en-US" altLang="ko-KR" sz="1600" b="1" dirty="0"/>
              <a:t>private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jbtnBuy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jbtnLevelOutput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jbtnAllOutput</a:t>
            </a:r>
            <a:r>
              <a:rPr lang="en-US" altLang="ko-KR" sz="1600" b="1" dirty="0"/>
              <a:t>, </a:t>
            </a:r>
          </a:p>
          <a:p>
            <a:pPr lvl="1"/>
            <a:r>
              <a:rPr lang="en-US" altLang="ko-KR" sz="1600" dirty="0" err="1"/>
              <a:t>jbtnInsert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jbtnTelUpdate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jbtnDelete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jbtnExit</a:t>
            </a:r>
            <a:r>
              <a:rPr lang="en-US" altLang="ko-KR" sz="1600" dirty="0"/>
              <a:t>;</a:t>
            </a:r>
          </a:p>
          <a:p>
            <a:pPr lvl="1"/>
            <a:r>
              <a:rPr lang="en-US" altLang="ko-KR" sz="1600" b="1" dirty="0"/>
              <a:t>private </a:t>
            </a:r>
            <a:r>
              <a:rPr lang="en-US" altLang="ko-KR" sz="1600" b="1" dirty="0" err="1"/>
              <a:t>JTextArea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jtxtPool</a:t>
            </a:r>
            <a:r>
              <a:rPr lang="en-US" altLang="ko-KR" sz="1600" b="1" dirty="0"/>
              <a:t>;</a:t>
            </a:r>
          </a:p>
          <a:p>
            <a:pPr lvl="1"/>
            <a:r>
              <a:rPr lang="en-US" altLang="ko-KR" sz="1600" b="1" dirty="0"/>
              <a:t>private </a:t>
            </a:r>
            <a:r>
              <a:rPr lang="en-US" altLang="ko-KR" sz="1600" b="1" dirty="0" err="1"/>
              <a:t>JScrollPane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scrollPane</a:t>
            </a:r>
            <a:r>
              <a:rPr lang="en-US" altLang="ko-KR" sz="1600" b="1" dirty="0"/>
              <a:t>;</a:t>
            </a:r>
          </a:p>
          <a:p>
            <a:pPr lvl="1"/>
            <a:r>
              <a:rPr lang="en-US" altLang="ko-KR" sz="1600" b="1" dirty="0"/>
              <a:t>public </a:t>
            </a:r>
            <a:r>
              <a:rPr lang="en-US" altLang="ko-KR" sz="1600" b="1" dirty="0" err="1"/>
              <a:t>CustomerMng</a:t>
            </a:r>
            <a:r>
              <a:rPr lang="en-US" altLang="ko-KR" sz="1600" b="1" dirty="0"/>
              <a:t>(String title) {</a:t>
            </a:r>
          </a:p>
          <a:p>
            <a:pPr lvl="1"/>
            <a:r>
              <a:rPr lang="en-US" altLang="ko-KR" sz="1600" b="1" dirty="0"/>
              <a:t>super(title);</a:t>
            </a:r>
          </a:p>
          <a:p>
            <a:pPr lvl="1"/>
            <a:r>
              <a:rPr lang="en-US" altLang="ko-KR" sz="1600" dirty="0" err="1"/>
              <a:t>setDefaultCloseOperation</a:t>
            </a:r>
            <a:r>
              <a:rPr lang="en-US" altLang="ko-KR" sz="1600" dirty="0"/>
              <a:t>(</a:t>
            </a:r>
            <a:r>
              <a:rPr lang="en-US" altLang="ko-KR" sz="1600" b="1" i="1" dirty="0"/>
              <a:t>EXIT_ON_CLOSE);</a:t>
            </a:r>
          </a:p>
          <a:p>
            <a:pPr lvl="1"/>
            <a:r>
              <a:rPr lang="en-US" altLang="ko-KR" sz="1600" dirty="0"/>
              <a:t>container = </a:t>
            </a:r>
            <a:r>
              <a:rPr lang="en-US" altLang="ko-KR" sz="1600" dirty="0" err="1"/>
              <a:t>getContentPane</a:t>
            </a:r>
            <a:r>
              <a:rPr lang="en-US" altLang="ko-KR" sz="1600" dirty="0"/>
              <a:t>();</a:t>
            </a:r>
          </a:p>
          <a:p>
            <a:pPr lvl="1"/>
            <a:r>
              <a:rPr lang="en-US" altLang="ko-KR" sz="1600" dirty="0" err="1"/>
              <a:t>container.setLayout</a:t>
            </a:r>
            <a:r>
              <a:rPr lang="en-US" altLang="ko-KR" sz="1600" dirty="0"/>
              <a:t>(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FlowLayout</a:t>
            </a:r>
            <a:r>
              <a:rPr lang="en-US" altLang="ko-KR" sz="1600" b="1" dirty="0"/>
              <a:t>());</a:t>
            </a:r>
          </a:p>
          <a:p>
            <a:pPr lvl="1"/>
            <a:r>
              <a:rPr lang="en-US" altLang="ko-KR" sz="1600" dirty="0" err="1"/>
              <a:t>jpup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JPanel</a:t>
            </a:r>
            <a:r>
              <a:rPr lang="en-US" altLang="ko-KR" sz="1600" b="1" dirty="0"/>
              <a:t>(new </a:t>
            </a:r>
            <a:r>
              <a:rPr lang="en-US" altLang="ko-KR" sz="1600" b="1" dirty="0" err="1"/>
              <a:t>GridLayout</a:t>
            </a:r>
            <a:r>
              <a:rPr lang="en-US" altLang="ko-KR" sz="1600" b="1" dirty="0"/>
              <a:t>(6, 3));</a:t>
            </a:r>
          </a:p>
          <a:p>
            <a:pPr lvl="1"/>
            <a:r>
              <a:rPr lang="en-US" altLang="ko-KR" sz="1600" dirty="0" err="1"/>
              <a:t>jpbtn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JPanel</a:t>
            </a:r>
            <a:r>
              <a:rPr lang="en-US" altLang="ko-KR" sz="1600" b="1" dirty="0"/>
              <a:t>();</a:t>
            </a:r>
          </a:p>
          <a:p>
            <a:pPr lvl="1"/>
            <a:r>
              <a:rPr lang="en-US" altLang="ko-KR" sz="1600" dirty="0" err="1"/>
              <a:t>jtxtId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JTextField</a:t>
            </a:r>
            <a:r>
              <a:rPr lang="en-US" altLang="ko-KR" sz="1600" b="1" dirty="0"/>
              <a:t>(20);</a:t>
            </a:r>
          </a:p>
          <a:p>
            <a:pPr lvl="1"/>
            <a:r>
              <a:rPr lang="en-US" altLang="ko-KR" sz="1600" dirty="0" err="1"/>
              <a:t>jtxtTel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JTextField</a:t>
            </a:r>
            <a:r>
              <a:rPr lang="en-US" altLang="ko-KR" sz="1600" b="1" dirty="0"/>
              <a:t>(20);</a:t>
            </a:r>
          </a:p>
          <a:p>
            <a:pPr lvl="1"/>
            <a:r>
              <a:rPr lang="en-US" altLang="ko-KR" sz="1600" dirty="0" err="1"/>
              <a:t>jtxtName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JTextField</a:t>
            </a:r>
            <a:r>
              <a:rPr lang="en-US" altLang="ko-KR" sz="1600" b="1" dirty="0"/>
              <a:t>(20);</a:t>
            </a:r>
          </a:p>
          <a:p>
            <a:pPr lvl="1"/>
            <a:r>
              <a:rPr lang="en-US" altLang="ko-KR" sz="1600" dirty="0" err="1"/>
              <a:t>jtxtPoint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JTextField</a:t>
            </a:r>
            <a:r>
              <a:rPr lang="en-US" altLang="ko-KR" sz="1600" b="1" dirty="0"/>
              <a:t>(20);</a:t>
            </a:r>
          </a:p>
          <a:p>
            <a:pPr lvl="1"/>
            <a:r>
              <a:rPr lang="en-US" altLang="ko-KR" sz="1600" dirty="0" err="1"/>
              <a:t>jtxtAmount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JTextField</a:t>
            </a:r>
            <a:r>
              <a:rPr lang="en-US" altLang="ko-KR" sz="1600" b="1" dirty="0"/>
              <a:t>(20);</a:t>
            </a:r>
          </a:p>
          <a:p>
            <a:pPr lvl="1"/>
            <a:r>
              <a:rPr lang="en-US" altLang="ko-KR" sz="1600" dirty="0"/>
              <a:t>levels = </a:t>
            </a:r>
            <a:r>
              <a:rPr lang="en-US" altLang="ko-KR" sz="1600" b="1" dirty="0"/>
              <a:t>new Vector&lt;String&gt;();</a:t>
            </a:r>
          </a:p>
          <a:p>
            <a:pPr lvl="1"/>
            <a:r>
              <a:rPr lang="en-US" altLang="ko-KR" sz="1600" dirty="0" err="1"/>
              <a:t>levels.add</a:t>
            </a:r>
            <a:r>
              <a:rPr lang="en-US" altLang="ko-KR" sz="1600" dirty="0"/>
              <a:t>("");</a:t>
            </a:r>
          </a:p>
          <a:p>
            <a:pPr lvl="1"/>
            <a:r>
              <a:rPr lang="en-US" altLang="ko-KR" sz="1600" dirty="0" err="1"/>
              <a:t>levels.add</a:t>
            </a:r>
            <a:r>
              <a:rPr lang="en-US" altLang="ko-KR" sz="1600" dirty="0"/>
              <a:t>("normal");</a:t>
            </a:r>
          </a:p>
          <a:p>
            <a:pPr lvl="1"/>
            <a:r>
              <a:rPr lang="en-US" altLang="ko-KR" sz="1600" dirty="0" err="1"/>
              <a:t>jcomLevel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JComboBox</a:t>
            </a:r>
            <a:r>
              <a:rPr lang="en-US" altLang="ko-KR" sz="1600" b="1" dirty="0"/>
              <a:t>&lt;String&gt;(levels);</a:t>
            </a:r>
          </a:p>
          <a:p>
            <a:pPr lvl="1"/>
            <a:r>
              <a:rPr lang="en-US" altLang="ko-KR" sz="1600" dirty="0" err="1"/>
              <a:t>jbtnTelSearch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폰</a:t>
            </a:r>
            <a:r>
              <a:rPr lang="en-US" altLang="ko-KR" sz="1600" b="1" dirty="0"/>
              <a:t>4</a:t>
            </a:r>
            <a:r>
              <a:rPr lang="ko-KR" altLang="en-US" sz="1600" b="1" dirty="0"/>
              <a:t>자리</a:t>
            </a:r>
            <a:r>
              <a:rPr lang="en-US" altLang="ko-KR" sz="1600" b="1" dirty="0"/>
              <a:t>(FULL) </a:t>
            </a:r>
            <a:r>
              <a:rPr lang="ko-KR" altLang="en-US" sz="1600" b="1" dirty="0"/>
              <a:t>검색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dirty="0" err="1"/>
              <a:t>jbtnNameSearch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고객 이름 검색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dirty="0" err="1"/>
              <a:t>jbtnPoint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포인트로만 구매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JLabel</a:t>
            </a:r>
            <a:r>
              <a:rPr lang="en-US" altLang="ko-KR" sz="1600" b="1" dirty="0"/>
              <a:t>(" </a:t>
            </a:r>
            <a:r>
              <a:rPr lang="ko-KR" altLang="en-US" sz="1600" b="1" dirty="0"/>
              <a:t>아 이 디 </a:t>
            </a:r>
            <a:r>
              <a:rPr lang="en-US" altLang="ko-KR" sz="1600" b="1" dirty="0"/>
              <a:t>",(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 </a:t>
            </a:r>
            <a:r>
              <a:rPr lang="en-US" altLang="ko-KR" sz="1600" b="1" i="1" dirty="0"/>
              <a:t>CENTER_ALIGNMENT));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jtxtId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JLabel</a:t>
            </a:r>
            <a:r>
              <a:rPr lang="en-US" altLang="ko-KR" sz="1600" b="1" dirty="0"/>
              <a:t>(""));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JLabel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고 객 전 화</a:t>
            </a:r>
            <a:r>
              <a:rPr lang="en-US" altLang="ko-KR" sz="1600" b="1" dirty="0"/>
              <a:t>",(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 </a:t>
            </a:r>
            <a:r>
              <a:rPr lang="en-US" altLang="ko-KR" sz="1600" b="1" i="1" dirty="0"/>
              <a:t>CENTER_ALIGNMENT));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jtxtTel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jbtnTelSearch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JLabel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고 객 이 </a:t>
            </a:r>
            <a:r>
              <a:rPr lang="ko-KR" altLang="en-US" sz="1600" b="1" dirty="0" err="1"/>
              <a:t>름</a:t>
            </a:r>
            <a:r>
              <a:rPr lang="en-US" altLang="ko-KR" sz="1600" b="1" dirty="0"/>
              <a:t>",(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 </a:t>
            </a:r>
            <a:r>
              <a:rPr lang="en-US" altLang="ko-KR" sz="1600" b="1" i="1" dirty="0"/>
              <a:t>CENTER_ALIGNMENT));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jtxtName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jbtnNameSearch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JLabel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포  인  </a:t>
            </a:r>
            <a:r>
              <a:rPr lang="ko-KR" altLang="en-US" sz="1600" b="1" dirty="0" err="1"/>
              <a:t>트</a:t>
            </a:r>
            <a:r>
              <a:rPr lang="en-US" altLang="ko-KR" sz="1600" b="1" dirty="0"/>
              <a:t>",(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 </a:t>
            </a:r>
            <a:r>
              <a:rPr lang="en-US" altLang="ko-KR" sz="1600" b="1" i="1" dirty="0"/>
              <a:t>CENTER_ALIGNMENT));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jtxtPoint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jbtnPoint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JLabel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구 매 금 액</a:t>
            </a:r>
            <a:r>
              <a:rPr lang="en-US" altLang="ko-KR" sz="1600" b="1" dirty="0"/>
              <a:t>",(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 </a:t>
            </a:r>
            <a:r>
              <a:rPr lang="en-US" altLang="ko-KR" sz="1600" b="1" i="1" dirty="0"/>
              <a:t>CENTER_ALIGNMENT));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jtxtAmount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b="1" dirty="0"/>
              <a:t>new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JLabel</a:t>
            </a:r>
            <a:r>
              <a:rPr lang="en-US" altLang="ko-KR" sz="1600" b="1" dirty="0"/>
              <a:t>(""));//</a:t>
            </a:r>
            <a:r>
              <a:rPr lang="ko-KR" altLang="en-US" sz="1600" b="1" dirty="0"/>
              <a:t>빈 라벨 추가하는 부분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JLabel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고 객 등 급</a:t>
            </a:r>
            <a:r>
              <a:rPr lang="en-US" altLang="ko-KR" sz="1600" b="1" dirty="0"/>
              <a:t>",(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 </a:t>
            </a:r>
            <a:r>
              <a:rPr lang="en-US" altLang="ko-KR" sz="1600" b="1" i="1" dirty="0"/>
              <a:t>CENTER_ALIGNMENT));</a:t>
            </a:r>
          </a:p>
          <a:p>
            <a:pPr lvl="1"/>
            <a:r>
              <a:rPr lang="en-US" altLang="ko-KR" sz="1600" dirty="0" err="1"/>
              <a:t>jpup.add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jcomLevel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jbtnBuy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물품 구매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dirty="0" err="1"/>
              <a:t>jbtnLevelOutput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등급별출력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dirty="0" err="1"/>
              <a:t>jbtnAllOutput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전체출력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dirty="0" err="1"/>
              <a:t>jbtnInsert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회원가입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dirty="0" err="1"/>
              <a:t>jbtnTelUpdate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번호수정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dirty="0" err="1"/>
              <a:t>jbtnDelete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회원탈퇴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dirty="0" err="1"/>
              <a:t>jbtnExit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JButton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나가기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dirty="0" err="1"/>
              <a:t>jpbtn.add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jbtnBuy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jpbtn.add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jbtnLevelOutput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jpbtn.add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jbtnAllOutput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jpbtn.add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jbtnInsert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jpbtn.add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jbtnTelUpdate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jpbtn.add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jbtnDelete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jpbtn.add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jbtnExit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jtxtPool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JTextArea</a:t>
            </a:r>
            <a:r>
              <a:rPr lang="en-US" altLang="ko-KR" sz="1600" b="1" dirty="0"/>
              <a:t>(6, 60);</a:t>
            </a:r>
          </a:p>
          <a:p>
            <a:pPr lvl="1"/>
            <a:r>
              <a:rPr lang="en-US" altLang="ko-KR" sz="1600" dirty="0" err="1"/>
              <a:t>scrollPane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JScrollPane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jtxtPool</a:t>
            </a:r>
            <a:r>
              <a:rPr lang="en-US" altLang="ko-KR" sz="1600" b="1" dirty="0"/>
              <a:t>);</a:t>
            </a:r>
          </a:p>
          <a:p>
            <a:pPr lvl="1"/>
            <a:r>
              <a:rPr lang="en-US" altLang="ko-KR" sz="1600" dirty="0" err="1"/>
              <a:t>container.add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jpup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container.add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jpbtn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container.add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scrollPane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 err="1"/>
              <a:t>setSize</a:t>
            </a:r>
            <a:r>
              <a:rPr lang="en-US" altLang="ko-KR" sz="1600" dirty="0"/>
              <a:t>(</a:t>
            </a:r>
            <a:r>
              <a:rPr lang="en-US" altLang="ko-KR" sz="1600" b="1" dirty="0"/>
              <a:t>new Dimension(750, 370));</a:t>
            </a:r>
            <a:r>
              <a:rPr lang="en-US" altLang="ko-KR" sz="1600" b="1" dirty="0" err="1"/>
              <a:t>setLocation</a:t>
            </a:r>
            <a:r>
              <a:rPr lang="en-US" altLang="ko-KR" sz="1600" b="1" dirty="0"/>
              <a:t>(200, 200);</a:t>
            </a:r>
          </a:p>
          <a:p>
            <a:pPr lvl="1"/>
            <a:r>
              <a:rPr lang="en-US" altLang="ko-KR" sz="1600" dirty="0" err="1"/>
              <a:t>setVisible</a:t>
            </a:r>
            <a:r>
              <a:rPr lang="en-US" altLang="ko-KR" sz="1600" dirty="0"/>
              <a:t>(</a:t>
            </a:r>
            <a:r>
              <a:rPr lang="en-US" altLang="ko-KR" sz="1600" b="1" dirty="0"/>
              <a:t>true);</a:t>
            </a:r>
          </a:p>
          <a:p>
            <a:pPr lvl="1"/>
            <a:r>
              <a:rPr lang="en-US" altLang="ko-KR" sz="1600" dirty="0" err="1"/>
              <a:t>jtxtPool.setText</a:t>
            </a:r>
            <a:r>
              <a:rPr lang="en-US" altLang="ko-KR" sz="1600" dirty="0"/>
              <a:t>("\t★ ★ ★ </a:t>
            </a:r>
            <a:r>
              <a:rPr lang="ko-KR" altLang="en-US" sz="1600" dirty="0"/>
              <a:t>고객검색 후 구매하세요 ★ ★ ★</a:t>
            </a:r>
            <a:r>
              <a:rPr lang="en-US" altLang="ko-KR" sz="1600" dirty="0"/>
              <a:t>");</a:t>
            </a:r>
          </a:p>
          <a:p>
            <a:r>
              <a:rPr lang="en-US" altLang="ko-KR" sz="1600" dirty="0"/>
              <a:t>}</a:t>
            </a:r>
          </a:p>
          <a:p>
            <a:pPr lvl="1"/>
            <a:r>
              <a:rPr lang="en-US" altLang="ko-KR" sz="1600" b="1" dirty="0"/>
              <a:t>public static void main(String[]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) {</a:t>
            </a:r>
          </a:p>
          <a:p>
            <a:pPr lvl="1"/>
            <a:r>
              <a:rPr lang="en-US" altLang="ko-KR" sz="1600" b="1" dirty="0" smtClean="0"/>
              <a:t>	new </a:t>
            </a:r>
            <a:r>
              <a:rPr lang="en-US" altLang="ko-KR" sz="1600" b="1" dirty="0" err="1"/>
              <a:t>CustomerMng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고객관리</a:t>
            </a:r>
            <a:r>
              <a:rPr lang="en-US" altLang="ko-KR" sz="1600" b="1" dirty="0"/>
              <a:t>");</a:t>
            </a:r>
          </a:p>
          <a:p>
            <a:pPr lvl="1"/>
            <a:r>
              <a:rPr lang="en-US" altLang="ko-KR" sz="1600" dirty="0"/>
              <a:t>}</a:t>
            </a:r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0627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동네 슈퍼 흉내내기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4125" y="980728"/>
            <a:ext cx="9148125" cy="5760640"/>
          </a:xfrm>
        </p:spPr>
        <p:txBody>
          <a:bodyPr>
            <a:normAutofit fontScale="92500"/>
          </a:bodyPr>
          <a:lstStyle/>
          <a:p>
            <a:r>
              <a:rPr lang="ko-KR" altLang="en-US" sz="2400" dirty="0"/>
              <a:t>폰</a:t>
            </a:r>
            <a:r>
              <a:rPr lang="en-US" altLang="ko-KR" sz="2400" dirty="0"/>
              <a:t>4</a:t>
            </a:r>
            <a:r>
              <a:rPr lang="ko-KR" altLang="en-US" sz="2400" dirty="0"/>
              <a:t>자리</a:t>
            </a:r>
            <a:r>
              <a:rPr lang="en-US" altLang="ko-KR" sz="2400" dirty="0"/>
              <a:t>(FULL) </a:t>
            </a:r>
            <a:r>
              <a:rPr lang="ko-KR" altLang="en-US" sz="2400" dirty="0"/>
              <a:t>검색 </a:t>
            </a:r>
            <a:r>
              <a:rPr lang="en-US" altLang="ko-KR" sz="2400" dirty="0"/>
              <a:t>: </a:t>
            </a:r>
            <a:r>
              <a:rPr lang="ko-KR" altLang="en-US" sz="2400" dirty="0"/>
              <a:t>폰 뒤</a:t>
            </a:r>
            <a:r>
              <a:rPr lang="en-US" altLang="ko-KR" sz="2400" dirty="0"/>
              <a:t>4</a:t>
            </a:r>
            <a:r>
              <a:rPr lang="ko-KR" altLang="en-US" sz="2400" dirty="0"/>
              <a:t>자리로도 검색가능하고 </a:t>
            </a:r>
            <a:r>
              <a:rPr lang="en-US" altLang="ko-KR" sz="2400" dirty="0"/>
              <a:t>FULL</a:t>
            </a:r>
            <a:r>
              <a:rPr lang="ko-KR" altLang="en-US" sz="2400" dirty="0"/>
              <a:t>로 입력해도 검색가능</a:t>
            </a:r>
            <a:r>
              <a:rPr lang="en-US" altLang="ko-KR" sz="2400" dirty="0"/>
              <a:t>, </a:t>
            </a:r>
            <a:r>
              <a:rPr lang="en-US" altLang="ko-KR" sz="2400" b="1" dirty="0">
                <a:solidFill>
                  <a:srgbClr val="FF0000"/>
                </a:solidFill>
              </a:rPr>
              <a:t>”level</a:t>
            </a:r>
            <a:r>
              <a:rPr lang="ko-KR" altLang="en-US" sz="2400" b="1" dirty="0">
                <a:solidFill>
                  <a:srgbClr val="FF0000"/>
                </a:solidFill>
              </a:rPr>
              <a:t>이 업그레이드되기 위해 쓸 돈</a:t>
            </a:r>
            <a:r>
              <a:rPr lang="en-US" altLang="ko-KR" sz="2400" b="1" dirty="0">
                <a:solidFill>
                  <a:srgbClr val="FF0000"/>
                </a:solidFill>
              </a:rPr>
              <a:t>”</a:t>
            </a:r>
            <a:r>
              <a:rPr lang="ko-KR" altLang="en-US" sz="2400" b="1" dirty="0">
                <a:solidFill>
                  <a:srgbClr val="FF0000"/>
                </a:solidFill>
              </a:rPr>
              <a:t>을 </a:t>
            </a:r>
            <a:r>
              <a:rPr lang="en-US" altLang="ko-KR" sz="2400" b="1" dirty="0" err="1">
                <a:solidFill>
                  <a:srgbClr val="FF0000"/>
                </a:solidFill>
              </a:rPr>
              <a:t>txtPool</a:t>
            </a:r>
            <a:r>
              <a:rPr lang="ko-KR" altLang="en-US" sz="2400" b="1" dirty="0">
                <a:solidFill>
                  <a:srgbClr val="FF0000"/>
                </a:solidFill>
              </a:rPr>
              <a:t>에 출력</a:t>
            </a:r>
            <a:endParaRPr lang="en-US" altLang="ko-KR" sz="2400" dirty="0"/>
          </a:p>
          <a:p>
            <a:r>
              <a:rPr lang="ko-KR" altLang="en-US" sz="2400" dirty="0"/>
              <a:t>고객이름검색 </a:t>
            </a:r>
            <a:r>
              <a:rPr lang="en-US" altLang="ko-KR" sz="2400" dirty="0"/>
              <a:t>: </a:t>
            </a:r>
            <a:r>
              <a:rPr lang="en-US" altLang="ko-KR" sz="2400" b="1" dirty="0">
                <a:solidFill>
                  <a:srgbClr val="FF0000"/>
                </a:solidFill>
              </a:rPr>
              <a:t>”level</a:t>
            </a:r>
            <a:r>
              <a:rPr lang="ko-KR" altLang="en-US" sz="2400" b="1" dirty="0">
                <a:solidFill>
                  <a:srgbClr val="FF0000"/>
                </a:solidFill>
              </a:rPr>
              <a:t>이 업그레이드되기 위해 쓸 돈</a:t>
            </a:r>
            <a:r>
              <a:rPr lang="en-US" altLang="ko-KR" sz="2400" b="1" dirty="0">
                <a:solidFill>
                  <a:srgbClr val="FF0000"/>
                </a:solidFill>
              </a:rPr>
              <a:t>”</a:t>
            </a:r>
            <a:r>
              <a:rPr lang="ko-KR" altLang="en-US" sz="2400" b="1" dirty="0">
                <a:solidFill>
                  <a:srgbClr val="FF0000"/>
                </a:solidFill>
              </a:rPr>
              <a:t>을 </a:t>
            </a:r>
            <a:r>
              <a:rPr lang="en-US" altLang="ko-KR" sz="2400" b="1" dirty="0" err="1">
                <a:solidFill>
                  <a:srgbClr val="FF0000"/>
                </a:solidFill>
              </a:rPr>
              <a:t>txtPool</a:t>
            </a:r>
            <a:r>
              <a:rPr lang="ko-KR" altLang="en-US" sz="2400" b="1" dirty="0">
                <a:solidFill>
                  <a:srgbClr val="FF0000"/>
                </a:solidFill>
              </a:rPr>
              <a:t>에 출력</a:t>
            </a:r>
            <a:endParaRPr lang="en-US" altLang="ko-KR" sz="2400" dirty="0"/>
          </a:p>
          <a:p>
            <a:r>
              <a:rPr lang="ko-KR" altLang="en-US" sz="2400" dirty="0"/>
              <a:t>포인트로만 구매 </a:t>
            </a:r>
            <a:r>
              <a:rPr lang="en-US" altLang="ko-KR" sz="2400" dirty="0"/>
              <a:t>– </a:t>
            </a:r>
            <a:r>
              <a:rPr lang="ko-KR" altLang="en-US" sz="2400" dirty="0"/>
              <a:t>구매금액이 포인트보다 작을 때만 포인트로만 구매 가능</a:t>
            </a:r>
            <a:endParaRPr lang="en-US" altLang="ko-KR" sz="2400" dirty="0"/>
          </a:p>
          <a:p>
            <a:r>
              <a:rPr lang="ko-KR" altLang="en-US" sz="2400" dirty="0"/>
              <a:t>물품구매 </a:t>
            </a:r>
            <a:r>
              <a:rPr lang="en-US" altLang="ko-KR" sz="2400" dirty="0"/>
              <a:t>– </a:t>
            </a:r>
            <a:r>
              <a:rPr lang="ko-KR" altLang="en-US" sz="2400" dirty="0"/>
              <a:t>고객전화</a:t>
            </a:r>
            <a:r>
              <a:rPr lang="en-US" altLang="ko-KR" sz="2400" dirty="0"/>
              <a:t>, </a:t>
            </a:r>
            <a:r>
              <a:rPr lang="ko-KR" altLang="en-US" sz="2400" dirty="0"/>
              <a:t>이름</a:t>
            </a:r>
            <a:r>
              <a:rPr lang="en-US" altLang="ko-KR" sz="2400" dirty="0"/>
              <a:t>, </a:t>
            </a:r>
            <a:r>
              <a:rPr lang="ko-KR" altLang="en-US" sz="2400" dirty="0"/>
              <a:t>구매금액 </a:t>
            </a:r>
            <a:r>
              <a:rPr lang="ko-KR" altLang="en-US" sz="2400" dirty="0" err="1"/>
              <a:t>입력시만</a:t>
            </a:r>
            <a:r>
              <a:rPr lang="en-US" altLang="ko-KR" sz="2400" dirty="0"/>
              <a:t> </a:t>
            </a:r>
            <a:r>
              <a:rPr lang="ko-KR" altLang="en-US" sz="2400" dirty="0"/>
              <a:t>물품구매 가능</a:t>
            </a:r>
            <a:r>
              <a:rPr lang="en-US" altLang="ko-KR" sz="2400" dirty="0"/>
              <a:t>(</a:t>
            </a:r>
            <a:r>
              <a:rPr lang="ko-KR" altLang="en-US" sz="2400" dirty="0"/>
              <a:t>물품구매 할 경우 고객에게 전화번호를 물어보고 </a:t>
            </a:r>
            <a:r>
              <a:rPr lang="ko-KR" altLang="en-US" sz="2400" dirty="0" err="1"/>
              <a:t>폰검색후</a:t>
            </a:r>
            <a:r>
              <a:rPr lang="ko-KR" altLang="en-US" sz="2400" dirty="0"/>
              <a:t> 물품구매를 진행한다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등급별출력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콤보박스에</a:t>
            </a:r>
            <a:r>
              <a:rPr lang="ko-KR" altLang="en-US" sz="2400" dirty="0"/>
              <a:t> 선택된 특정 </a:t>
            </a:r>
            <a:r>
              <a:rPr lang="en-US" altLang="ko-KR" sz="2400" dirty="0"/>
              <a:t>LEVEL </a:t>
            </a:r>
            <a:r>
              <a:rPr lang="ko-KR" altLang="en-US" sz="2400" dirty="0"/>
              <a:t>고객의 </a:t>
            </a:r>
            <a:r>
              <a:rPr lang="en-US" altLang="ko-KR" sz="2400" dirty="0"/>
              <a:t>“</a:t>
            </a:r>
            <a:r>
              <a:rPr lang="ko-KR" altLang="en-US" sz="2400" b="1" dirty="0">
                <a:solidFill>
                  <a:srgbClr val="FF0000"/>
                </a:solidFill>
              </a:rPr>
              <a:t>전화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이름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포인트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 err="1">
                <a:solidFill>
                  <a:srgbClr val="FF0000"/>
                </a:solidFill>
              </a:rPr>
              <a:t>구매누적액</a:t>
            </a:r>
            <a:r>
              <a:rPr lang="en-US" altLang="ko-KR" sz="2400" b="1" dirty="0">
                <a:solidFill>
                  <a:srgbClr val="FF0000"/>
                </a:solidFill>
              </a:rPr>
              <a:t>, level</a:t>
            </a:r>
            <a:r>
              <a:rPr lang="ko-KR" altLang="en-US" sz="2400" b="1" dirty="0">
                <a:solidFill>
                  <a:srgbClr val="FF0000"/>
                </a:solidFill>
              </a:rPr>
              <a:t>이 업그레이드되기 위해 쓸 돈</a:t>
            </a:r>
            <a:r>
              <a:rPr lang="en-US" altLang="ko-KR" sz="2400" dirty="0"/>
              <a:t>”</a:t>
            </a:r>
            <a:r>
              <a:rPr lang="ko-KR" altLang="en-US" sz="2400" dirty="0"/>
              <a:t>을 출력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전체 출력</a:t>
            </a:r>
            <a:r>
              <a:rPr lang="en-US" altLang="ko-KR" sz="2400" dirty="0"/>
              <a:t>(</a:t>
            </a:r>
            <a:r>
              <a:rPr lang="ko-KR" altLang="en-US" sz="2400" dirty="0"/>
              <a:t>전체 </a:t>
            </a:r>
            <a:r>
              <a:rPr lang="en-US" altLang="ko-KR" sz="2400" dirty="0"/>
              <a:t>LEVEL </a:t>
            </a:r>
            <a:r>
              <a:rPr lang="ko-KR" altLang="en-US" sz="2400" dirty="0"/>
              <a:t>고객 출력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회원가입 </a:t>
            </a:r>
            <a:r>
              <a:rPr lang="en-US" altLang="ko-KR" sz="2400" dirty="0"/>
              <a:t>– </a:t>
            </a:r>
            <a:r>
              <a:rPr lang="ko-KR" altLang="en-US" sz="2400" dirty="0"/>
              <a:t>고객전화</a:t>
            </a:r>
            <a:r>
              <a:rPr lang="en-US" altLang="ko-KR" sz="2400" dirty="0"/>
              <a:t>, </a:t>
            </a:r>
            <a:r>
              <a:rPr lang="ko-KR" altLang="en-US" sz="2400" dirty="0"/>
              <a:t>이름을 입력하고 </a:t>
            </a:r>
            <a:r>
              <a:rPr lang="ko-KR" altLang="en-US" sz="2400" dirty="0" err="1"/>
              <a:t>회원가입한다</a:t>
            </a:r>
            <a:endParaRPr lang="en-US" altLang="ko-KR" sz="2400" dirty="0"/>
          </a:p>
          <a:p>
            <a:r>
              <a:rPr lang="ko-KR" altLang="en-US" sz="2400" dirty="0"/>
              <a:t>번호수정 </a:t>
            </a:r>
            <a:r>
              <a:rPr lang="en-US" altLang="ko-KR" sz="2400" dirty="0"/>
              <a:t>– </a:t>
            </a:r>
            <a:r>
              <a:rPr lang="ko-KR" altLang="en-US" sz="2400" dirty="0"/>
              <a:t>고객이름을 중심으로 해당 고객의 전화번호를 수정한다</a:t>
            </a:r>
            <a:endParaRPr lang="en-US" altLang="ko-KR" sz="2400" dirty="0"/>
          </a:p>
          <a:p>
            <a:r>
              <a:rPr lang="ko-KR" altLang="en-US" sz="2400" dirty="0"/>
              <a:t>회원탈퇴 </a:t>
            </a:r>
            <a:r>
              <a:rPr lang="en-US" altLang="ko-KR" sz="2400" dirty="0"/>
              <a:t>– </a:t>
            </a:r>
            <a:r>
              <a:rPr lang="ko-KR" altLang="en-US" sz="2400" dirty="0"/>
              <a:t>고객전화</a:t>
            </a:r>
            <a:r>
              <a:rPr lang="en-US" altLang="ko-KR" sz="2400" dirty="0"/>
              <a:t>, </a:t>
            </a:r>
            <a:r>
              <a:rPr lang="ko-KR" altLang="en-US" sz="2400" dirty="0"/>
              <a:t>이름을 입력한 정보를 바탕으로 </a:t>
            </a:r>
            <a:r>
              <a:rPr lang="en-US" altLang="ko-KR" sz="2400" dirty="0"/>
              <a:t>DELETE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751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폰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자리</a:t>
            </a:r>
            <a:r>
              <a:rPr lang="en-US" altLang="ko-KR" dirty="0">
                <a:solidFill>
                  <a:schemeClr val="tx1"/>
                </a:solidFill>
              </a:rPr>
              <a:t>(FULL) </a:t>
            </a:r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7"/>
            <a:ext cx="542087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94" y="3068960"/>
            <a:ext cx="67341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구부러진 연결선 5"/>
          <p:cNvCxnSpPr/>
          <p:nvPr/>
        </p:nvCxnSpPr>
        <p:spPr>
          <a:xfrm rot="16200000" flipH="1">
            <a:off x="4915205" y="1520789"/>
            <a:ext cx="1944216" cy="1224136"/>
          </a:xfrm>
          <a:prstGeom prst="curvedConnector3">
            <a:avLst>
              <a:gd name="adj1" fmla="val 4648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87313" y="9807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클릭후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80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고객이름 검색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7313" y="12825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클릭후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88" y="836712"/>
            <a:ext cx="5594448" cy="297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구부러진 연결선 5"/>
          <p:cNvCxnSpPr/>
          <p:nvPr/>
        </p:nvCxnSpPr>
        <p:spPr>
          <a:xfrm rot="16200000" flipH="1">
            <a:off x="5113227" y="1718810"/>
            <a:ext cx="1548173" cy="1224136"/>
          </a:xfrm>
          <a:prstGeom prst="curvedConnector3">
            <a:avLst>
              <a:gd name="adj1" fmla="val -626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3248025"/>
            <a:ext cx="67341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34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포인트로만 구매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" y="764704"/>
            <a:ext cx="4575607" cy="242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43200" y="272889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포인트보다 </a:t>
            </a:r>
            <a:r>
              <a:rPr lang="ko-KR" altLang="en-US" b="1" dirty="0" err="1">
                <a:solidFill>
                  <a:srgbClr val="FF0000"/>
                </a:solidFill>
              </a:rPr>
              <a:t>큰금액</a:t>
            </a:r>
            <a:r>
              <a:rPr lang="ko-KR" altLang="en-US" b="1" dirty="0">
                <a:solidFill>
                  <a:srgbClr val="FF0000"/>
                </a:solidFill>
              </a:rPr>
              <a:t> 구매는 불가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8960"/>
            <a:ext cx="67056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구부러진 연결선 5"/>
          <p:cNvCxnSpPr/>
          <p:nvPr/>
        </p:nvCxnSpPr>
        <p:spPr>
          <a:xfrm rot="16200000" flipH="1">
            <a:off x="999308" y="3384700"/>
            <a:ext cx="3544984" cy="144016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56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" y="620689"/>
            <a:ext cx="4639637" cy="247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포인트로만 구매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8730" y="2544230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포인트보다 작은 금액은 </a:t>
            </a:r>
            <a:r>
              <a:rPr lang="ko-KR" altLang="en-US" b="1" dirty="0" err="1">
                <a:solidFill>
                  <a:srgbClr val="FF0000"/>
                </a:solidFill>
              </a:rPr>
              <a:t>구매시</a:t>
            </a:r>
            <a:r>
              <a:rPr lang="ko-KR" altLang="en-US" b="1" dirty="0">
                <a:solidFill>
                  <a:srgbClr val="FF0000"/>
                </a:solidFill>
              </a:rPr>
              <a:t> 포인트만 차감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591" y="3052688"/>
            <a:ext cx="67341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구부러진 연결선 5"/>
          <p:cNvCxnSpPr/>
          <p:nvPr/>
        </p:nvCxnSpPr>
        <p:spPr>
          <a:xfrm>
            <a:off x="1691679" y="1628799"/>
            <a:ext cx="2973921" cy="2592289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22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56992"/>
            <a:ext cx="5389232" cy="285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물품 구매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77788"/>
            <a:ext cx="5063119" cy="267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67944" y="1688574"/>
            <a:ext cx="465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구매한 금액을 입력 후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물품구매 버튼 클릭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89040"/>
            <a:ext cx="5200623" cy="274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구부러진 연결선 5"/>
          <p:cNvCxnSpPr/>
          <p:nvPr/>
        </p:nvCxnSpPr>
        <p:spPr>
          <a:xfrm rot="5400000">
            <a:off x="-232613" y="2977029"/>
            <a:ext cx="3816424" cy="1263982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92080" y="2638653"/>
            <a:ext cx="385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구매한 후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홍길동을 검색하면 등급이 바꿔있음</a:t>
            </a:r>
          </a:p>
        </p:txBody>
      </p:sp>
    </p:spTree>
    <p:extLst>
      <p:ext uri="{BB962C8B-B14F-4D97-AF65-F5344CB8AC3E}">
        <p14:creationId xmlns:p14="http://schemas.microsoft.com/office/powerpoint/2010/main" val="166258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등급별 출력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2" y="764704"/>
            <a:ext cx="5544616" cy="295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 rot="20813085">
            <a:off x="1348291" y="2852936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등급별 출력은 등급을 선택 후 등급별 출력이 가능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959" y="3501008"/>
            <a:ext cx="6362041" cy="335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86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전체 출력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40968"/>
            <a:ext cx="67056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66960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08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662</Words>
  <Application>Microsoft Office PowerPoint</Application>
  <PresentationFormat>화면 슬라이드 쇼(4:3)</PresentationFormat>
  <Paragraphs>138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동네 슈퍼 흉내내기 요구사항</vt:lpstr>
      <vt:lpstr>폰4자리(FULL) 검색</vt:lpstr>
      <vt:lpstr>고객이름 검색</vt:lpstr>
      <vt:lpstr>포인트로만 구매</vt:lpstr>
      <vt:lpstr>포인트로만 구매</vt:lpstr>
      <vt:lpstr>물품 구매</vt:lpstr>
      <vt:lpstr>등급별 출력</vt:lpstr>
      <vt:lpstr>전체 출력</vt:lpstr>
      <vt:lpstr>회원가입</vt:lpstr>
      <vt:lpstr>번호수정</vt:lpstr>
      <vt:lpstr>회원탈퇴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TJ</cp:lastModifiedBy>
  <cp:revision>88</cp:revision>
  <dcterms:created xsi:type="dcterms:W3CDTF">2016-03-25T00:03:35Z</dcterms:created>
  <dcterms:modified xsi:type="dcterms:W3CDTF">2020-01-10T00:31:13Z</dcterms:modified>
</cp:coreProperties>
</file>