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64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9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F369-7720-40CE-90F0-2D221298BBC2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4624"/>
            <a:ext cx="8712968" cy="671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현재 날짜를 출력하고 열 레이블은</a:t>
            </a:r>
            <a:r>
              <a:rPr lang="en-US" altLang="ko-KR" sz="1700" dirty="0" smtClean="0"/>
              <a:t> Current Date</a:t>
            </a:r>
            <a:r>
              <a:rPr lang="ko-KR" altLang="ko-KR" sz="1700" dirty="0" smtClean="0"/>
              <a:t>로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현재 급여에</a:t>
            </a:r>
            <a:r>
              <a:rPr lang="en-US" altLang="ko-KR" sz="1700" dirty="0" smtClean="0"/>
              <a:t> 15%</a:t>
            </a:r>
            <a:r>
              <a:rPr lang="ko-KR" altLang="ko-KR" sz="1700" dirty="0" smtClean="0"/>
              <a:t>가 증가된 급여를 사원번호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증가된 급여</a:t>
            </a:r>
            <a:r>
              <a:rPr lang="en-US" altLang="ko-KR" sz="1700" dirty="0" smtClean="0"/>
              <a:t>(New Salary),</a:t>
            </a:r>
            <a:r>
              <a:rPr lang="ko-KR" altLang="ko-KR" sz="1700" dirty="0" smtClean="0"/>
              <a:t>증가액</a:t>
            </a:r>
            <a:r>
              <a:rPr lang="en-US" altLang="ko-KR" sz="1700" dirty="0" smtClean="0"/>
              <a:t>(Increase)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입사일로부터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개월 후 돌아오는 월요일 구하여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입사일로부터 현재까지의 월수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입사일부터 현재까지의 급여의 총계를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이름과 급여</a:t>
            </a:r>
            <a:r>
              <a:rPr lang="en-US" altLang="ko-KR" sz="1700" dirty="0" smtClean="0"/>
              <a:t>(15</a:t>
            </a:r>
            <a:r>
              <a:rPr lang="ko-KR" altLang="ko-KR" sz="1700" dirty="0" smtClean="0"/>
              <a:t>자리로 출력 좌측의 빈 곳은</a:t>
            </a:r>
            <a:r>
              <a:rPr lang="en-US" altLang="ko-KR" sz="1700" dirty="0" smtClean="0"/>
              <a:t> “*”</a:t>
            </a:r>
            <a:r>
              <a:rPr lang="ko-KR" altLang="ko-KR" sz="1700" dirty="0" smtClean="0"/>
              <a:t>로 대치</a:t>
            </a:r>
            <a:r>
              <a:rPr lang="en-US" altLang="ko-KR" sz="1700" dirty="0" smtClean="0"/>
              <a:t>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입사한 요일을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이름의 길이가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자 이상인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이름의 글자수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보너스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+</a:t>
            </a:r>
            <a:r>
              <a:rPr lang="ko-KR" altLang="ko-KR" sz="1700" dirty="0" smtClean="0"/>
              <a:t>보너스를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사원 테이블의 사원명에서</a:t>
            </a:r>
            <a:r>
              <a:rPr lang="en-US" altLang="ko-KR" sz="1700" dirty="0" smtClean="0"/>
              <a:t> 2</a:t>
            </a:r>
            <a:r>
              <a:rPr lang="ko-KR" altLang="ko-KR" sz="1700" dirty="0" smtClean="0"/>
              <a:t>번째 문자부터</a:t>
            </a:r>
            <a:r>
              <a:rPr lang="en-US" altLang="ko-KR" sz="1700" dirty="0" smtClean="0"/>
              <a:t> 3</a:t>
            </a:r>
            <a:r>
              <a:rPr lang="ko-KR" altLang="ko-KR" sz="1700" dirty="0" smtClean="0"/>
              <a:t>개의 문자를 추출하시오</a:t>
            </a:r>
            <a:r>
              <a:rPr lang="en-US" altLang="ko-KR" sz="1700" dirty="0" smtClean="0"/>
              <a:t>. 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0093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3631"/>
            <a:ext cx="8712968" cy="676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사원 </a:t>
            </a:r>
            <a:r>
              <a:rPr lang="ko-KR" altLang="ko-KR" sz="1700" dirty="0"/>
              <a:t>테이블에서 입사일이</a:t>
            </a:r>
            <a:r>
              <a:rPr lang="en-US" altLang="ko-KR" sz="1700" dirty="0"/>
              <a:t> 12</a:t>
            </a:r>
            <a:r>
              <a:rPr lang="ko-KR" altLang="ko-KR" sz="1700" dirty="0"/>
              <a:t>월인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입사일을 </a:t>
            </a:r>
            <a:r>
              <a:rPr lang="ko-KR" altLang="ko-KR" sz="1700" dirty="0" smtClean="0"/>
              <a:t>검색하시오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</a:t>
            </a:r>
            <a:r>
              <a:rPr lang="ko-KR" altLang="ko-KR" sz="1700" dirty="0"/>
              <a:t>같은 결과를 검색할 수 있는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EMPNO		ENAME		</a:t>
            </a:r>
            <a:r>
              <a:rPr lang="ko-KR" altLang="ko-KR" sz="1700" dirty="0"/>
              <a:t>급여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	SMITH		*******800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7499		ALLEN		******1600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7521		WARD		******1250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…….</a:t>
            </a:r>
            <a:endParaRPr lang="ko-KR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같은 결과를 검색할 수 있는</a:t>
            </a:r>
            <a:r>
              <a:rPr lang="en-US" altLang="ko-KR" sz="1700" dirty="0" smtClean="0"/>
              <a:t> SQL </a:t>
            </a:r>
            <a:r>
              <a:rPr lang="ko-KR" altLang="ko-KR" sz="1700" dirty="0" smtClean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EMPNO</a:t>
            </a:r>
            <a:r>
              <a:rPr lang="en-US" altLang="ko-KR" sz="1700" dirty="0"/>
              <a:t>	 ENAME 	</a:t>
            </a:r>
            <a:r>
              <a:rPr lang="ko-KR" altLang="ko-KR" sz="1700" dirty="0"/>
              <a:t>입사일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  SMITH		1980-12-17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….</a:t>
            </a:r>
            <a:endParaRPr lang="ko-KR" altLang="ko-KR" sz="17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사원 </a:t>
            </a:r>
            <a:r>
              <a:rPr lang="ko-KR" altLang="ko-KR" sz="1700" dirty="0"/>
              <a:t>테이블에서 급여에 따라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등급을 검색하는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 하시 오</a:t>
            </a:r>
            <a:r>
              <a:rPr lang="en-US" altLang="ko-KR" sz="1700" dirty="0"/>
              <a:t>. (Hint : CASE </a:t>
            </a:r>
            <a:r>
              <a:rPr lang="ko-KR" altLang="ko-KR" sz="1700" dirty="0"/>
              <a:t>함수 사용</a:t>
            </a:r>
            <a:r>
              <a:rPr lang="en-US" altLang="ko-KR" sz="1700" dirty="0" smtClean="0"/>
              <a:t>) </a:t>
            </a:r>
            <a:r>
              <a:rPr lang="ko-KR" altLang="ko-KR" sz="1700" dirty="0" smtClean="0"/>
              <a:t>급여가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0~1000 E / 1001~2000 D / 2001~3000 C / 3001~4000 B / 4001~5000 </a:t>
            </a:r>
            <a:r>
              <a:rPr lang="en-US" altLang="ko-KR" sz="1700" dirty="0" smtClean="0"/>
              <a:t>A</a:t>
            </a:r>
            <a:endParaRPr lang="ko-KR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smtClean="0"/>
              <a:t>   (</a:t>
            </a:r>
            <a:r>
              <a:rPr lang="en-US" altLang="ko-KR" sz="1700" dirty="0" err="1" smtClean="0"/>
              <a:t>cf</a:t>
            </a:r>
            <a:r>
              <a:rPr lang="en-US" altLang="ko-KR" sz="1700" dirty="0" smtClean="0"/>
              <a:t>) </a:t>
            </a:r>
            <a:r>
              <a:rPr lang="ko-KR" altLang="ko-KR" sz="1700" dirty="0" smtClean="0"/>
              <a:t>급여가</a:t>
            </a:r>
            <a:r>
              <a:rPr lang="en-US" altLang="ko-KR" sz="1700" dirty="0"/>
              <a:t>- 0~999 E / 1000~1999 D / 2000~2999 C / 3000~3999 B / 4000</a:t>
            </a:r>
            <a:r>
              <a:rPr lang="ko-KR" altLang="ko-KR" sz="1700" dirty="0"/>
              <a:t>이상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14</a:t>
            </a:r>
            <a:r>
              <a:rPr lang="en-US" altLang="ko-KR" sz="1700" dirty="0"/>
              <a:t>. </a:t>
            </a:r>
            <a:r>
              <a:rPr lang="ko-KR" altLang="ko-KR" sz="1700" dirty="0"/>
              <a:t>사원 테이블에서 </a:t>
            </a:r>
            <a:r>
              <a:rPr lang="ko-KR" altLang="ko-KR" sz="1700" dirty="0" smtClean="0"/>
              <a:t>부서</a:t>
            </a:r>
            <a:r>
              <a:rPr lang="ko-KR" altLang="en-US" sz="1700" dirty="0" smtClean="0"/>
              <a:t>번호가 </a:t>
            </a:r>
            <a:r>
              <a:rPr lang="en-US" altLang="ko-KR" sz="1700" dirty="0" smtClean="0"/>
              <a:t>20</a:t>
            </a:r>
            <a:r>
              <a:rPr lang="ko-KR" altLang="en-US" sz="1700" dirty="0" smtClean="0"/>
              <a:t>인 사원의 </a:t>
            </a:r>
            <a:r>
              <a:rPr lang="ko-KR" altLang="en-US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직무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급여를 출력하시오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급여는 앞에 </a:t>
            </a:r>
            <a:r>
              <a:rPr lang="en-US" altLang="ko-KR" sz="1700" dirty="0" smtClean="0"/>
              <a:t>$</a:t>
            </a:r>
            <a:r>
              <a:rPr lang="ko-KR" altLang="en-US" sz="1700" dirty="0" smtClean="0"/>
              <a:t>를 삽입하고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자리마다 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를 출력한다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422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199</Words>
  <Application>Microsoft Office PowerPoint</Application>
  <PresentationFormat>화면 슬라이드 쇼(4:3)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501</cp:lastModifiedBy>
  <cp:revision>5</cp:revision>
  <dcterms:created xsi:type="dcterms:W3CDTF">2017-10-31T13:57:00Z</dcterms:created>
  <dcterms:modified xsi:type="dcterms:W3CDTF">2018-04-25T08:15:02Z</dcterms:modified>
</cp:coreProperties>
</file>