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86-71F8-4726-92F3-B0C28F85F86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58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인원수</a:t>
            </a:r>
            <a:r>
              <a:rPr lang="en-US" altLang="ko-KR" sz="1800" dirty="0"/>
              <a:t>,</a:t>
            </a:r>
            <a:r>
              <a:rPr lang="ko-KR" altLang="ko-KR" sz="1800" dirty="0"/>
              <a:t>최대 급여</a:t>
            </a:r>
            <a:r>
              <a:rPr lang="en-US" altLang="ko-KR" sz="1800" dirty="0"/>
              <a:t>,</a:t>
            </a:r>
            <a:r>
              <a:rPr lang="ko-KR" altLang="ko-KR" sz="1800" dirty="0"/>
              <a:t>최소 급여</a:t>
            </a:r>
            <a:r>
              <a:rPr lang="en-US" altLang="ko-KR" sz="1800" dirty="0"/>
              <a:t>,</a:t>
            </a:r>
            <a:r>
              <a:rPr lang="ko-KR" altLang="ko-KR" sz="1800" dirty="0"/>
              <a:t>급여의 합을 계산하여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 smtClean="0"/>
              <a:t>사원테이블에서 </a:t>
            </a:r>
            <a:r>
              <a:rPr lang="ko-KR" altLang="ko-KR" sz="1800" dirty="0"/>
              <a:t>업무별 인원수를 구하여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사원테이블에서 최고 급여와 최소 급여의 차이는 얼마인가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각 부서별로 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평균</a:t>
            </a:r>
            <a:r>
              <a:rPr lang="en-US" altLang="ko-KR" sz="1800" dirty="0"/>
              <a:t>, </a:t>
            </a:r>
            <a:r>
              <a:rPr lang="ko-KR" altLang="ko-KR" sz="1800" dirty="0"/>
              <a:t>최저 급여</a:t>
            </a:r>
            <a:r>
              <a:rPr lang="en-US" altLang="ko-KR" sz="1800" dirty="0"/>
              <a:t>, </a:t>
            </a:r>
            <a:r>
              <a:rPr lang="ko-KR" altLang="ko-KR" sz="1800" dirty="0"/>
              <a:t>최고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출력하되 급여의 합이 많은 순으로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부서별</a:t>
            </a:r>
            <a:r>
              <a:rPr lang="en-US" altLang="ko-KR" sz="1800" dirty="0"/>
              <a:t>, </a:t>
            </a:r>
            <a:r>
              <a:rPr lang="ko-KR" altLang="ko-KR" sz="1800" dirty="0"/>
              <a:t>업무별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(</a:t>
            </a:r>
            <a:r>
              <a:rPr lang="ko-KR" altLang="ko-KR" sz="1800" dirty="0"/>
              <a:t>출력결과는 부서번호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업무순으로</a:t>
            </a:r>
            <a:r>
              <a:rPr lang="ko-KR" altLang="ko-KR" sz="1800" dirty="0"/>
              <a:t> 오름차순 정렬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업무별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.(</a:t>
            </a:r>
            <a:r>
              <a:rPr lang="ko-KR" altLang="ko-KR" sz="1800" dirty="0"/>
              <a:t>출력결과는 </a:t>
            </a:r>
            <a:r>
              <a:rPr lang="ko-KR" altLang="ko-KR" sz="1800" dirty="0" err="1"/>
              <a:t>업무순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 순 오름차순 정렬</a:t>
            </a:r>
            <a:r>
              <a:rPr lang="en-US" altLang="ko-KR" sz="1800" dirty="0" smtClean="0"/>
              <a:t>)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사원수가 </a:t>
            </a:r>
            <a:r>
              <a:rPr lang="en-US" altLang="ko-KR" sz="1800" dirty="0"/>
              <a:t>5</a:t>
            </a:r>
            <a:r>
              <a:rPr lang="ko-KR" altLang="ko-KR" sz="1800" dirty="0" err="1"/>
              <a:t>명이상</a:t>
            </a:r>
            <a:r>
              <a:rPr lang="ko-KR" altLang="ko-KR" sz="1800" dirty="0"/>
              <a:t> 넘는 부서번호와 </a:t>
            </a:r>
            <a:r>
              <a:rPr lang="ko-KR" altLang="ko-KR" sz="1800" dirty="0" smtClean="0"/>
              <a:t>사원수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b="1" dirty="0"/>
              <a:t>사원수가</a:t>
            </a:r>
            <a:r>
              <a:rPr lang="en-US" altLang="ko-KR" sz="1800" b="1" dirty="0"/>
              <a:t> 5</a:t>
            </a:r>
            <a:r>
              <a:rPr lang="ko-KR" altLang="ko-KR" sz="1800" b="1" dirty="0" err="1"/>
              <a:t>명이상</a:t>
            </a:r>
            <a:r>
              <a:rPr lang="ko-KR" altLang="ko-KR" sz="1800" b="1" dirty="0"/>
              <a:t> 넘는 부서명과 사원수를 </a:t>
            </a:r>
            <a:r>
              <a:rPr lang="ko-KR" altLang="ko-KR" sz="1800" b="1" dirty="0" smtClean="0"/>
              <a:t>출력</a:t>
            </a:r>
            <a:endParaRPr lang="en-US" altLang="ko-KR" sz="1800" b="1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업무별 급여의 평균이</a:t>
            </a:r>
            <a:r>
              <a:rPr lang="en-US" altLang="ko-KR" sz="1800" dirty="0"/>
              <a:t> 3000</a:t>
            </a:r>
            <a:r>
              <a:rPr lang="ko-KR" altLang="ko-KR" sz="1800" dirty="0"/>
              <a:t>이상인 업무에 대해서 업무명</a:t>
            </a:r>
            <a:r>
              <a:rPr lang="en-US" altLang="ko-KR" sz="1800" dirty="0"/>
              <a:t>, </a:t>
            </a:r>
            <a:r>
              <a:rPr lang="ko-KR" altLang="ko-KR" sz="1800" dirty="0"/>
              <a:t>평균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697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3245843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사원테이블에서 전체 급여가</a:t>
            </a:r>
            <a:r>
              <a:rPr lang="en-US" altLang="ko-KR" sz="1800" dirty="0"/>
              <a:t> 5000</a:t>
            </a:r>
            <a:r>
              <a:rPr lang="ko-KR" altLang="ko-KR" sz="1800" dirty="0"/>
              <a:t>을 초과하는 각 업무에 대해서 업무와 급여합계를 출력하라 단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합계로 내림차순 </a:t>
            </a:r>
            <a:r>
              <a:rPr lang="ko-KR" altLang="ko-KR" sz="1800" dirty="0" smtClean="0"/>
              <a:t>정렬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부서별 급여평균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위의</a:t>
            </a:r>
            <a:r>
              <a:rPr lang="en-US" altLang="ko-KR" sz="1800" dirty="0"/>
              <a:t> 8</a:t>
            </a:r>
            <a:r>
              <a:rPr lang="ko-KR" altLang="ko-KR" sz="1800" dirty="0"/>
              <a:t>번을 수정하여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급여평균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급여합의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최소급여의 최대치를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 smtClean="0"/>
              <a:t>사원 </a:t>
            </a:r>
            <a:r>
              <a:rPr lang="ko-KR" altLang="ko-KR" sz="1800" dirty="0"/>
              <a:t>테이블에서 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문장을 작성하여라</a:t>
            </a:r>
            <a:r>
              <a:rPr lang="en-US" altLang="ko-KR" sz="1800" dirty="0" smtClean="0"/>
              <a:t>.</a:t>
            </a:r>
            <a:endParaRPr lang="ko-KR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61936"/>
              </p:ext>
            </p:extLst>
          </p:nvPr>
        </p:nvGraphicFramePr>
        <p:xfrm>
          <a:off x="755576" y="3284984"/>
          <a:ext cx="7848870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H_YEAR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COUNT(*)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SUM(SAL)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35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4"/>
            </a:pPr>
            <a:r>
              <a:rPr lang="ko-KR" altLang="ko-KR" sz="1800" dirty="0"/>
              <a:t>사원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 작성</a:t>
            </a:r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5064"/>
              </p:ext>
            </p:extLst>
          </p:nvPr>
        </p:nvGraphicFramePr>
        <p:xfrm>
          <a:off x="1547664" y="7647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179512" y="1695325"/>
            <a:ext cx="8795320" cy="94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 startAt="15"/>
            </a:pPr>
            <a:r>
              <a:rPr lang="ko-KR" altLang="ko-KR" sz="1800" dirty="0" smtClean="0"/>
              <a:t>사원 테이블에서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아래의 결과를 출력하는</a:t>
            </a:r>
            <a:r>
              <a:rPr lang="en-US" altLang="ko-KR" sz="1800" dirty="0" smtClean="0"/>
              <a:t> SELECT </a:t>
            </a:r>
            <a:r>
              <a:rPr lang="ko-KR" altLang="ko-KR" sz="1800" dirty="0" smtClean="0"/>
              <a:t>문 작성</a:t>
            </a:r>
            <a:r>
              <a:rPr lang="en-US" altLang="ko-KR" sz="1800" dirty="0" smtClean="0"/>
              <a:t>(JOB</a:t>
            </a:r>
            <a:r>
              <a:rPr lang="ko-KR" altLang="en-US" sz="1800" dirty="0" smtClean="0"/>
              <a:t>순으로 오름차순 정렬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1830"/>
              </p:ext>
            </p:extLst>
          </p:nvPr>
        </p:nvGraphicFramePr>
        <p:xfrm>
          <a:off x="971600" y="2780928"/>
          <a:ext cx="72008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4150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최대급여</a:t>
            </a:r>
            <a:r>
              <a:rPr lang="en-US" altLang="ko-KR" sz="2400" dirty="0"/>
              <a:t>, </a:t>
            </a:r>
            <a:r>
              <a:rPr lang="ko-KR" altLang="ko-KR" sz="2400" dirty="0"/>
              <a:t>최소급여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전체급여합</a:t>
            </a:r>
            <a:r>
              <a:rPr lang="en-US" altLang="ko-KR" sz="2400" dirty="0"/>
              <a:t>, </a:t>
            </a:r>
            <a:r>
              <a:rPr lang="ko-KR" altLang="ko-KR" sz="2400" dirty="0"/>
              <a:t>평균을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사원테이블에서 부서별 인원수를 </a:t>
            </a:r>
            <a:r>
              <a:rPr lang="ko-KR" altLang="en-US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 테이블에서 부서별 인원수가</a:t>
            </a:r>
            <a:r>
              <a:rPr lang="en-US" altLang="ko-KR" sz="2400" dirty="0"/>
              <a:t> 6</a:t>
            </a:r>
            <a:r>
              <a:rPr lang="ko-KR" altLang="ko-KR" sz="2400" dirty="0" err="1"/>
              <a:t>명이상인</a:t>
            </a:r>
            <a:r>
              <a:rPr lang="ko-KR" altLang="ko-KR" sz="2400" dirty="0"/>
              <a:t> 부서코드를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다음과 같은 결과가 나오게 하시오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669"/>
              </p:ext>
            </p:extLst>
          </p:nvPr>
        </p:nvGraphicFramePr>
        <p:xfrm>
          <a:off x="467544" y="2924944"/>
          <a:ext cx="8496942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PRESIDENT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ACCOUNTING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136815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ko-KR" sz="2400" dirty="0" smtClean="0"/>
              <a:t> </a:t>
            </a:r>
            <a:r>
              <a:rPr lang="ko-KR" altLang="ko-KR" sz="2400" dirty="0"/>
              <a:t>사원테이블에서 급여가 높은 순서대로 등수를 부여하여 다음과 같은 결과가 나오게 하시오</a:t>
            </a:r>
            <a:r>
              <a:rPr lang="en-US" altLang="ko-KR" sz="2400" dirty="0"/>
              <a:t>. (</a:t>
            </a:r>
            <a:r>
              <a:rPr lang="ko-KR" altLang="ko-KR" sz="2400" dirty="0"/>
              <a:t>힌트</a:t>
            </a:r>
            <a:r>
              <a:rPr lang="en-US" altLang="ko-KR" sz="2400" dirty="0"/>
              <a:t> self join, group by, count</a:t>
            </a:r>
            <a:r>
              <a:rPr lang="ko-KR" altLang="ko-KR" sz="2400" dirty="0"/>
              <a:t>사용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30409"/>
              </p:ext>
            </p:extLst>
          </p:nvPr>
        </p:nvGraphicFramePr>
        <p:xfrm>
          <a:off x="2843808" y="1340768"/>
          <a:ext cx="283231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363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YI</cp:lastModifiedBy>
  <cp:revision>5</cp:revision>
  <dcterms:created xsi:type="dcterms:W3CDTF">2017-11-01T13:14:21Z</dcterms:created>
  <dcterms:modified xsi:type="dcterms:W3CDTF">2017-11-09T11:59:44Z</dcterms:modified>
</cp:coreProperties>
</file>