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45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2981-A4B4-4D82-9E5D-46F6CEFE1BF4}" type="datetimeFigureOut">
              <a:rPr lang="ko-KR" altLang="en-US" smtClean="0"/>
              <a:t>2018-12-30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3AEB7-6283-461F-A11A-34E218725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635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2981-A4B4-4D82-9E5D-46F6CEFE1BF4}" type="datetimeFigureOut">
              <a:rPr lang="ko-KR" altLang="en-US" smtClean="0"/>
              <a:t>2018-12-30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3AEB7-6283-461F-A11A-34E218725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196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2981-A4B4-4D82-9E5D-46F6CEFE1BF4}" type="datetimeFigureOut">
              <a:rPr lang="ko-KR" altLang="en-US" smtClean="0"/>
              <a:t>2018-12-30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3AEB7-6283-461F-A11A-34E218725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55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2981-A4B4-4D82-9E5D-46F6CEFE1BF4}" type="datetimeFigureOut">
              <a:rPr lang="ko-KR" altLang="en-US" smtClean="0"/>
              <a:t>2018-12-30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3AEB7-6283-461F-A11A-34E218725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194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2981-A4B4-4D82-9E5D-46F6CEFE1BF4}" type="datetimeFigureOut">
              <a:rPr lang="ko-KR" altLang="en-US" smtClean="0"/>
              <a:t>2018-12-30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3AEB7-6283-461F-A11A-34E218725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62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2981-A4B4-4D82-9E5D-46F6CEFE1BF4}" type="datetimeFigureOut">
              <a:rPr lang="ko-KR" altLang="en-US" smtClean="0"/>
              <a:t>2018-12-30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3AEB7-6283-461F-A11A-34E218725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446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2981-A4B4-4D82-9E5D-46F6CEFE1BF4}" type="datetimeFigureOut">
              <a:rPr lang="ko-KR" altLang="en-US" smtClean="0"/>
              <a:t>2018-12-30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3AEB7-6283-461F-A11A-34E218725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55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2981-A4B4-4D82-9E5D-46F6CEFE1BF4}" type="datetimeFigureOut">
              <a:rPr lang="ko-KR" altLang="en-US" smtClean="0"/>
              <a:t>2018-12-30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3AEB7-6283-461F-A11A-34E218725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71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2981-A4B4-4D82-9E5D-46F6CEFE1BF4}" type="datetimeFigureOut">
              <a:rPr lang="ko-KR" altLang="en-US" smtClean="0"/>
              <a:t>2018-12-30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3AEB7-6283-461F-A11A-34E218725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61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2981-A4B4-4D82-9E5D-46F6CEFE1BF4}" type="datetimeFigureOut">
              <a:rPr lang="ko-KR" altLang="en-US" smtClean="0"/>
              <a:t>2018-12-30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3AEB7-6283-461F-A11A-34E218725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968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2981-A4B4-4D82-9E5D-46F6CEFE1BF4}" type="datetimeFigureOut">
              <a:rPr lang="ko-KR" altLang="en-US" smtClean="0"/>
              <a:t>2018-12-30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3AEB7-6283-461F-A11A-34E218725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89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22981-A4B4-4D82-9E5D-46F6CEFE1BF4}" type="datetimeFigureOut">
              <a:rPr lang="ko-KR" altLang="en-US" smtClean="0"/>
              <a:t>2018-12-30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3AEB7-6283-461F-A11A-34E218725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590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116632"/>
            <a:ext cx="871296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-- 1. </a:t>
            </a:r>
            <a:r>
              <a:rPr lang="ko-KR" altLang="ko-KR" sz="2400" dirty="0"/>
              <a:t>부서명과 사원명을 출력하</a:t>
            </a:r>
            <a:r>
              <a:rPr lang="ko-KR" altLang="en-US" sz="2400" dirty="0"/>
              <a:t>는 용도의 </a:t>
            </a:r>
            <a:r>
              <a:rPr lang="ko-KR" altLang="en-US" sz="2400" dirty="0" err="1"/>
              <a:t>뷰</a:t>
            </a:r>
            <a:r>
              <a:rPr lang="en-US" altLang="ko-KR" sz="2400" dirty="0"/>
              <a:t>, DNAME_ENAME_VU </a:t>
            </a:r>
            <a:r>
              <a:rPr lang="ko-KR" altLang="ko-KR" sz="2400" dirty="0"/>
              <a:t>를 작성하시오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-- 2. </a:t>
            </a:r>
            <a:r>
              <a:rPr lang="ko-KR" altLang="ko-KR" sz="2400"/>
              <a:t>사원명과 직속상관</a:t>
            </a:r>
            <a:r>
              <a:rPr lang="ko-KR" altLang="en-US" sz="2400"/>
              <a:t>명</a:t>
            </a:r>
            <a:r>
              <a:rPr lang="ko-KR" altLang="ko-KR" sz="2400"/>
              <a:t>을 </a:t>
            </a:r>
            <a:r>
              <a:rPr lang="ko-KR" altLang="ko-KR" sz="2400" dirty="0"/>
              <a:t>출력하는</a:t>
            </a:r>
            <a:r>
              <a:rPr lang="en-US" altLang="ko-KR" sz="2400" dirty="0"/>
              <a:t> </a:t>
            </a:r>
            <a:r>
              <a:rPr lang="ko-KR" altLang="en-US" sz="2400" dirty="0"/>
              <a:t>용도의 </a:t>
            </a:r>
            <a:r>
              <a:rPr lang="ko-KR" altLang="en-US" sz="2400" dirty="0" err="1"/>
              <a:t>뷰</a:t>
            </a:r>
            <a:r>
              <a:rPr lang="en-US" altLang="ko-KR" sz="2400" dirty="0"/>
              <a:t>,  WORKER_MANAGER_VU</a:t>
            </a:r>
            <a:r>
              <a:rPr lang="ko-KR" altLang="ko-KR" sz="2400" dirty="0"/>
              <a:t>를 작성하시오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-- 3. </a:t>
            </a:r>
            <a:r>
              <a:rPr lang="ko-KR" altLang="ko-KR" sz="2400" dirty="0"/>
              <a:t>부서별 급여합계 등수를 출력하시오</a:t>
            </a:r>
            <a:r>
              <a:rPr lang="en-US" altLang="ko-KR" sz="2400" dirty="0"/>
              <a:t>(</a:t>
            </a:r>
            <a:r>
              <a:rPr lang="ko-KR" altLang="ko-KR" sz="2400" dirty="0"/>
              <a:t>부서번호</a:t>
            </a:r>
            <a:r>
              <a:rPr lang="en-US" altLang="ko-KR" sz="2400" dirty="0"/>
              <a:t>, </a:t>
            </a:r>
            <a:r>
              <a:rPr lang="ko-KR" altLang="ko-KR" sz="2400" dirty="0"/>
              <a:t>급여합계</a:t>
            </a:r>
            <a:r>
              <a:rPr lang="en-US" altLang="ko-KR" sz="2400" dirty="0"/>
              <a:t>, </a:t>
            </a:r>
            <a:r>
              <a:rPr lang="ko-KR" altLang="ko-KR" sz="2400" dirty="0"/>
              <a:t>등수</a:t>
            </a:r>
            <a:r>
              <a:rPr lang="en-US" altLang="ko-KR" sz="2400" dirty="0"/>
              <a:t>) – </a:t>
            </a:r>
            <a:r>
              <a:rPr lang="ko-KR" altLang="ko-KR" sz="2400" dirty="0"/>
              <a:t>친구출제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-- 4. </a:t>
            </a:r>
            <a:r>
              <a:rPr lang="ko-KR" altLang="ko-K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사원테이블에서 </a:t>
            </a:r>
            <a:r>
              <a:rPr lang="ko-KR" altLang="ko-KR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사번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ko-K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사원명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ko-K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입사일을 입사일이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최신에서 오래된</a:t>
            </a:r>
            <a:r>
              <a:rPr lang="ko-KR" altLang="ko-K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사원 순으로 정렬하시오</a:t>
            </a:r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-- 5. </a:t>
            </a:r>
            <a:r>
              <a:rPr lang="ko-KR" altLang="ko-K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사원테이블에서 </a:t>
            </a:r>
            <a:r>
              <a:rPr lang="ko-KR" altLang="ko-KR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사번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ko-K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사원명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ko-K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입사일을 입사일이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최신에서 오래된</a:t>
            </a:r>
            <a:r>
              <a:rPr lang="ko-KR" altLang="ko-K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사원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5</a:t>
            </a:r>
            <a:r>
              <a:rPr lang="ko-KR" altLang="ko-K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명을 출력하시오</a:t>
            </a:r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/>
              <a:t>-- 6. </a:t>
            </a:r>
            <a:r>
              <a:rPr lang="ko-KR" altLang="ko-KR" sz="2400" dirty="0"/>
              <a:t>사원 테이블에서 </a:t>
            </a:r>
            <a:r>
              <a:rPr lang="ko-KR" altLang="ko-KR" sz="2400" dirty="0" err="1"/>
              <a:t>사번</a:t>
            </a:r>
            <a:r>
              <a:rPr lang="en-US" altLang="ko-KR" sz="2400" dirty="0"/>
              <a:t>, </a:t>
            </a:r>
            <a:r>
              <a:rPr lang="ko-KR" altLang="ko-KR" sz="2400" dirty="0"/>
              <a:t>사원명</a:t>
            </a:r>
            <a:r>
              <a:rPr lang="en-US" altLang="ko-KR" sz="2400" dirty="0"/>
              <a:t>, </a:t>
            </a:r>
            <a:r>
              <a:rPr lang="ko-KR" altLang="ko-KR" sz="2400" dirty="0"/>
              <a:t>입사일</a:t>
            </a:r>
            <a:r>
              <a:rPr lang="ko-KR" altLang="en-US" sz="2400" dirty="0"/>
              <a:t>을 최신부터 오래된 순으로</a:t>
            </a:r>
            <a:r>
              <a:rPr lang="en-US" altLang="ko-KR" sz="2400" dirty="0"/>
              <a:t> 6</a:t>
            </a:r>
            <a:r>
              <a:rPr lang="ko-KR" altLang="ko-KR" sz="2400" dirty="0"/>
              <a:t>번째로 늦은 사원부터</a:t>
            </a:r>
            <a:r>
              <a:rPr lang="en-US" altLang="ko-KR" sz="2400" dirty="0"/>
              <a:t> 10</a:t>
            </a:r>
            <a:r>
              <a:rPr lang="ko-KR" altLang="ko-KR" sz="2400" dirty="0"/>
              <a:t>번째 사원까지 출력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11809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100</Words>
  <Application>Microsoft Office PowerPoint</Application>
  <PresentationFormat>화면 슬라이드 쇼(4:3)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YI</dc:creator>
  <cp:lastModifiedBy>소영 이</cp:lastModifiedBy>
  <cp:revision>5</cp:revision>
  <dcterms:created xsi:type="dcterms:W3CDTF">2017-11-07T14:44:15Z</dcterms:created>
  <dcterms:modified xsi:type="dcterms:W3CDTF">2018-12-30T14:34:56Z</dcterms:modified>
</cp:coreProperties>
</file>