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008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D575-14B9-4AC8-90D0-CCB68CC196E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2B70-C172-423F-94F1-D9DD4E228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91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D575-14B9-4AC8-90D0-CCB68CC196E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2B70-C172-423F-94F1-D9DD4E228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40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D575-14B9-4AC8-90D0-CCB68CC196E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2B70-C172-423F-94F1-D9DD4E228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50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D575-14B9-4AC8-90D0-CCB68CC196E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2B70-C172-423F-94F1-D9DD4E228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33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D575-14B9-4AC8-90D0-CCB68CC196E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2B70-C172-423F-94F1-D9DD4E228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42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D575-14B9-4AC8-90D0-CCB68CC196E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2B70-C172-423F-94F1-D9DD4E228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62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D575-14B9-4AC8-90D0-CCB68CC196E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2B70-C172-423F-94F1-D9DD4E228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91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D575-14B9-4AC8-90D0-CCB68CC196E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2B70-C172-423F-94F1-D9DD4E228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0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D575-14B9-4AC8-90D0-CCB68CC196E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2B70-C172-423F-94F1-D9DD4E228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17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D575-14B9-4AC8-90D0-CCB68CC196E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2B70-C172-423F-94F1-D9DD4E228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02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D575-14B9-4AC8-90D0-CCB68CC196E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2B70-C172-423F-94F1-D9DD4E228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0D575-14B9-4AC8-90D0-CCB68CC196E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2B70-C172-423F-94F1-D9DD4E228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47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37"/>
          <a:stretch/>
        </p:blipFill>
        <p:spPr bwMode="auto">
          <a:xfrm>
            <a:off x="1339412" y="404664"/>
            <a:ext cx="2895600" cy="5831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86188" y="332656"/>
            <a:ext cx="3330980" cy="5760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36512" y="417755"/>
            <a:ext cx="1148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header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01608" y="348392"/>
            <a:ext cx="3215560" cy="30019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55976" y="313823"/>
            <a:ext cx="495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#</a:t>
            </a:r>
            <a:r>
              <a:rPr lang="en-US" altLang="ko-KR" b="1" dirty="0" err="1" smtClean="0">
                <a:solidFill>
                  <a:srgbClr val="0000FF"/>
                </a:solidFill>
              </a:rPr>
              <a:t>logo_wrap</a:t>
            </a:r>
            <a:r>
              <a:rPr lang="en-US" altLang="ko-KR" b="1" dirty="0" smtClean="0">
                <a:solidFill>
                  <a:srgbClr val="0000FF"/>
                </a:solidFill>
              </a:rPr>
              <a:t>(</a:t>
            </a:r>
            <a:r>
              <a:rPr lang="en-US" altLang="ko-KR" b="1" dirty="0" err="1" smtClean="0">
                <a:solidFill>
                  <a:srgbClr val="0000FF"/>
                </a:solidFill>
              </a:rPr>
              <a:t>img.menu,a.logo,img.myinfo</a:t>
            </a:r>
            <a:r>
              <a:rPr lang="en-US" altLang="ko-KR" b="1" dirty="0" smtClean="0">
                <a:solidFill>
                  <a:srgbClr val="0000FF"/>
                </a:solidFill>
              </a:rPr>
              <a:t>)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79432" y="697516"/>
            <a:ext cx="3215560" cy="211204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499992" y="683404"/>
            <a:ext cx="3970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8000"/>
                </a:solidFill>
              </a:rPr>
              <a:t>#search(input[type=text], </a:t>
            </a:r>
          </a:p>
          <a:p>
            <a:r>
              <a:rPr lang="en-US" altLang="ko-KR" b="1" dirty="0">
                <a:solidFill>
                  <a:srgbClr val="008000"/>
                </a:solidFill>
              </a:rPr>
              <a:t> </a:t>
            </a:r>
            <a:r>
              <a:rPr lang="en-US" altLang="ko-KR" b="1" dirty="0" smtClean="0">
                <a:solidFill>
                  <a:srgbClr val="008000"/>
                </a:solidFill>
              </a:rPr>
              <a:t>          </a:t>
            </a:r>
            <a:r>
              <a:rPr lang="en-US" altLang="ko-KR" b="1" dirty="0" err="1" smtClean="0">
                <a:solidFill>
                  <a:srgbClr val="008000"/>
                </a:solidFill>
              </a:rPr>
              <a:t>img</a:t>
            </a:r>
            <a:r>
              <a:rPr lang="ko-KR" altLang="en-US" b="1" dirty="0" smtClean="0">
                <a:solidFill>
                  <a:srgbClr val="008000"/>
                </a:solidFill>
              </a:rPr>
              <a:t>나 </a:t>
            </a:r>
            <a:r>
              <a:rPr lang="en-US" altLang="ko-KR" b="1" dirty="0" smtClean="0">
                <a:solidFill>
                  <a:srgbClr val="008000"/>
                </a:solidFill>
              </a:rPr>
              <a:t>input[type=submit)</a:t>
            </a:r>
            <a:endParaRPr lang="ko-KR" altLang="en-US" b="1" dirty="0">
              <a:solidFill>
                <a:srgbClr val="008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1115616" y="980728"/>
            <a:ext cx="333098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96498" y="908720"/>
            <a:ext cx="808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#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lnb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39912" y="1370385"/>
            <a:ext cx="3330980" cy="4218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5496" y="1988840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section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12424" y="1400613"/>
            <a:ext cx="3215560" cy="191958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427984" y="1403484"/>
            <a:ext cx="447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#section1(.row1, .row2, row3</a:t>
            </a:r>
            <a:r>
              <a:rPr lang="ko-KR" altLang="en-US" b="1" dirty="0" smtClean="0">
                <a:solidFill>
                  <a:srgbClr val="0000FF"/>
                </a:solidFill>
              </a:rPr>
              <a:t>에 </a:t>
            </a:r>
            <a:r>
              <a:rPr lang="en-US" altLang="ko-KR" b="1" dirty="0" smtClean="0">
                <a:solidFill>
                  <a:srgbClr val="0000FF"/>
                </a:solidFill>
              </a:rPr>
              <a:t>div2</a:t>
            </a:r>
            <a:r>
              <a:rPr lang="ko-KR" altLang="en-US" b="1" dirty="0" smtClean="0">
                <a:solidFill>
                  <a:srgbClr val="0000FF"/>
                </a:solidFill>
              </a:rPr>
              <a:t>개</a:t>
            </a:r>
            <a:r>
              <a:rPr lang="en-US" altLang="ko-KR" b="1" dirty="0" smtClean="0">
                <a:solidFill>
                  <a:srgbClr val="0000FF"/>
                </a:solidFill>
              </a:rPr>
              <a:t>)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624" y="3433820"/>
            <a:ext cx="3215560" cy="859276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355976" y="3503508"/>
            <a:ext cx="47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8000"/>
                </a:solidFill>
              </a:rPr>
              <a:t>#section2(</a:t>
            </a:r>
            <a:r>
              <a:rPr lang="en-US" altLang="ko-KR" b="1" dirty="0" err="1" smtClean="0">
                <a:solidFill>
                  <a:srgbClr val="008000"/>
                </a:solidFill>
              </a:rPr>
              <a:t>ul</a:t>
            </a:r>
            <a:r>
              <a:rPr lang="ko-KR" altLang="en-US" b="1" dirty="0" smtClean="0">
                <a:solidFill>
                  <a:srgbClr val="008000"/>
                </a:solidFill>
              </a:rPr>
              <a:t>안에 </a:t>
            </a:r>
            <a:r>
              <a:rPr lang="en-US" altLang="ko-KR" b="1" dirty="0" smtClean="0">
                <a:solidFill>
                  <a:srgbClr val="008000"/>
                </a:solidFill>
              </a:rPr>
              <a:t>li</a:t>
            </a:r>
            <a:r>
              <a:rPr lang="ko-KR" altLang="en-US" b="1" dirty="0" smtClean="0">
                <a:solidFill>
                  <a:srgbClr val="008000"/>
                </a:solidFill>
              </a:rPr>
              <a:t>안에 </a:t>
            </a:r>
            <a:r>
              <a:rPr lang="en-US" altLang="ko-KR" b="1" dirty="0" smtClean="0">
                <a:solidFill>
                  <a:srgbClr val="008000"/>
                </a:solidFill>
              </a:rPr>
              <a:t>&lt;a&gt;</a:t>
            </a:r>
            <a:r>
              <a:rPr lang="ko-KR" altLang="en-US" b="1" dirty="0" smtClean="0">
                <a:solidFill>
                  <a:srgbClr val="008000"/>
                </a:solidFill>
              </a:rPr>
              <a:t>기사</a:t>
            </a:r>
            <a:r>
              <a:rPr lang="en-US" altLang="ko-KR" b="1" dirty="0" smtClean="0">
                <a:solidFill>
                  <a:srgbClr val="008000"/>
                </a:solidFill>
              </a:rPr>
              <a:t>&lt;/a</a:t>
            </a:r>
            <a:r>
              <a:rPr lang="en-US" altLang="ko-KR" b="1" dirty="0" smtClean="0">
                <a:solidFill>
                  <a:srgbClr val="008000"/>
                </a:solidFill>
              </a:rPr>
              <a:t>&gt; 4</a:t>
            </a:r>
            <a:r>
              <a:rPr lang="ko-KR" altLang="en-US" b="1" dirty="0" smtClean="0">
                <a:solidFill>
                  <a:srgbClr val="008000"/>
                </a:solidFill>
              </a:rPr>
              <a:t>개</a:t>
            </a:r>
            <a:r>
              <a:rPr lang="en-US" altLang="ko-KR" b="1" dirty="0" smtClean="0">
                <a:solidFill>
                  <a:srgbClr val="008000"/>
                </a:solidFill>
              </a:rPr>
              <a:t>)</a:t>
            </a:r>
            <a:endParaRPr lang="ko-KR" altLang="en-US" b="1" dirty="0">
              <a:solidFill>
                <a:srgbClr val="008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97622" y="4361088"/>
            <a:ext cx="3215560" cy="1143744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515017" y="4748294"/>
            <a:ext cx="42773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#section3(</a:t>
            </a:r>
            <a:r>
              <a:rPr lang="en-US" altLang="ko-KR" b="1" dirty="0" err="1" smtClean="0">
                <a:solidFill>
                  <a:schemeClr val="accent6">
                    <a:lumMod val="50000"/>
                  </a:schemeClr>
                </a:solidFill>
              </a:rPr>
              <a:t>ul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안에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li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안에 </a:t>
            </a:r>
            <a:r>
              <a:rPr lang="en-US" altLang="ko-KR" b="1" dirty="0" err="1" smtClean="0">
                <a:solidFill>
                  <a:schemeClr val="accent6">
                    <a:lumMod val="50000"/>
                  </a:schemeClr>
                </a:solidFill>
              </a:rPr>
              <a:t>p.img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와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p.txt)</a:t>
            </a:r>
          </a:p>
          <a:p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p.txt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에는 </a:t>
            </a:r>
            <a:r>
              <a:rPr lang="ko-KR" altLang="en-US" b="1" dirty="0" err="1" smtClean="0">
                <a:solidFill>
                  <a:srgbClr val="0000FF"/>
                </a:solidFill>
              </a:rPr>
              <a:t>말줄임있는</a:t>
            </a:r>
            <a:r>
              <a:rPr lang="ko-KR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ko-KR" b="1" dirty="0" smtClean="0">
                <a:solidFill>
                  <a:srgbClr val="0000FF"/>
                </a:solidFill>
              </a:rPr>
              <a:t>span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과 </a:t>
            </a:r>
            <a:endParaRPr lang="en-US" altLang="ko-KR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ko-KR" altLang="en-US" b="1" dirty="0" smtClean="0"/>
              <a:t>밑부분</a:t>
            </a:r>
            <a:r>
              <a:rPr lang="en-US" altLang="ko-KR" b="1" dirty="0" smtClean="0"/>
              <a:t>span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1097004" y="5661248"/>
            <a:ext cx="3330980" cy="5760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-36512" y="5671624"/>
            <a:ext cx="1028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footer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491638" y="5911221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</a:t>
            </a:r>
            <a:r>
              <a:rPr lang="ko-KR" altLang="en-US" dirty="0" smtClean="0">
                <a:solidFill>
                  <a:srgbClr val="FF0000"/>
                </a:solidFill>
              </a:rPr>
              <a:t>태그 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5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66"/>
          <a:stretch/>
        </p:blipFill>
        <p:spPr bwMode="auto">
          <a:xfrm>
            <a:off x="1220734" y="548680"/>
            <a:ext cx="2895600" cy="5849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030735" y="505439"/>
            <a:ext cx="3330980" cy="5760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-91965" y="590538"/>
            <a:ext cx="1148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header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46155" y="521175"/>
            <a:ext cx="3215560" cy="30019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300523" y="486606"/>
            <a:ext cx="495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#</a:t>
            </a:r>
            <a:r>
              <a:rPr lang="en-US" altLang="ko-KR" b="1" dirty="0" err="1" smtClean="0">
                <a:solidFill>
                  <a:srgbClr val="0000FF"/>
                </a:solidFill>
              </a:rPr>
              <a:t>logo_wrap</a:t>
            </a:r>
            <a:r>
              <a:rPr lang="en-US" altLang="ko-KR" b="1" dirty="0" smtClean="0">
                <a:solidFill>
                  <a:srgbClr val="0000FF"/>
                </a:solidFill>
              </a:rPr>
              <a:t>(</a:t>
            </a:r>
            <a:r>
              <a:rPr lang="en-US" altLang="ko-KR" b="1" dirty="0" err="1" smtClean="0">
                <a:solidFill>
                  <a:srgbClr val="0000FF"/>
                </a:solidFill>
              </a:rPr>
              <a:t>img.menu</a:t>
            </a:r>
            <a:r>
              <a:rPr lang="en-US" altLang="ko-KR" b="1" dirty="0" smtClean="0">
                <a:solidFill>
                  <a:srgbClr val="0000FF"/>
                </a:solidFill>
              </a:rPr>
              <a:t>,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a.logo</a:t>
            </a:r>
            <a:r>
              <a:rPr lang="en-US" altLang="ko-KR" b="1" dirty="0" smtClean="0">
                <a:solidFill>
                  <a:srgbClr val="0000FF"/>
                </a:solidFill>
              </a:rPr>
              <a:t>,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img.myinfo</a:t>
            </a:r>
            <a:r>
              <a:rPr lang="en-US" altLang="ko-KR" b="1" dirty="0" smtClean="0">
                <a:solidFill>
                  <a:srgbClr val="0000FF"/>
                </a:solidFill>
              </a:rPr>
              <a:t>)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23979" y="870299"/>
            <a:ext cx="3215560" cy="211204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flipV="1">
            <a:off x="1060163" y="1153511"/>
            <a:ext cx="333098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1045" y="1081503"/>
            <a:ext cx="808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#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lnb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84459" y="1543168"/>
            <a:ext cx="3330980" cy="4218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-19957" y="2161623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section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56971" y="1573396"/>
            <a:ext cx="3215560" cy="191958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372531" y="1576267"/>
            <a:ext cx="447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#section1(.row1, .row2, row3</a:t>
            </a:r>
            <a:r>
              <a:rPr lang="ko-KR" altLang="en-US" b="1" dirty="0" smtClean="0">
                <a:solidFill>
                  <a:srgbClr val="0000FF"/>
                </a:solidFill>
              </a:rPr>
              <a:t>에 </a:t>
            </a:r>
            <a:r>
              <a:rPr lang="en-US" altLang="ko-KR" b="1" dirty="0" smtClean="0">
                <a:solidFill>
                  <a:srgbClr val="0000FF"/>
                </a:solidFill>
              </a:rPr>
              <a:t>div2</a:t>
            </a:r>
            <a:r>
              <a:rPr lang="ko-KR" altLang="en-US" b="1" dirty="0" smtClean="0">
                <a:solidFill>
                  <a:srgbClr val="0000FF"/>
                </a:solidFill>
              </a:rPr>
              <a:t>개</a:t>
            </a:r>
            <a:r>
              <a:rPr lang="en-US" altLang="ko-KR" b="1" dirty="0" smtClean="0">
                <a:solidFill>
                  <a:srgbClr val="0000FF"/>
                </a:solidFill>
              </a:rPr>
              <a:t>)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32171" y="3606603"/>
            <a:ext cx="3215560" cy="859276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459565" y="3676291"/>
            <a:ext cx="483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8000"/>
                </a:solidFill>
              </a:rPr>
              <a:t>#section2(</a:t>
            </a:r>
            <a:r>
              <a:rPr lang="en-US" altLang="ko-KR" b="1" dirty="0" err="1" smtClean="0">
                <a:solidFill>
                  <a:srgbClr val="008000"/>
                </a:solidFill>
              </a:rPr>
              <a:t>ul</a:t>
            </a:r>
            <a:r>
              <a:rPr lang="ko-KR" altLang="en-US" b="1" dirty="0" smtClean="0">
                <a:solidFill>
                  <a:srgbClr val="008000"/>
                </a:solidFill>
              </a:rPr>
              <a:t>안에 </a:t>
            </a:r>
            <a:r>
              <a:rPr lang="en-US" altLang="ko-KR" b="1" dirty="0" smtClean="0">
                <a:solidFill>
                  <a:srgbClr val="008000"/>
                </a:solidFill>
              </a:rPr>
              <a:t>li</a:t>
            </a:r>
            <a:r>
              <a:rPr lang="ko-KR" altLang="en-US" b="1" dirty="0" smtClean="0">
                <a:solidFill>
                  <a:srgbClr val="008000"/>
                </a:solidFill>
              </a:rPr>
              <a:t>안에 </a:t>
            </a:r>
            <a:r>
              <a:rPr lang="en-US" altLang="ko-KR" b="1" dirty="0" smtClean="0">
                <a:solidFill>
                  <a:srgbClr val="008000"/>
                </a:solidFill>
              </a:rPr>
              <a:t>&lt;a&gt;</a:t>
            </a:r>
            <a:r>
              <a:rPr lang="ko-KR" altLang="en-US" b="1" dirty="0" smtClean="0">
                <a:solidFill>
                  <a:srgbClr val="008000"/>
                </a:solidFill>
              </a:rPr>
              <a:t>기사</a:t>
            </a:r>
            <a:r>
              <a:rPr lang="en-US" altLang="ko-KR" b="1" dirty="0" smtClean="0">
                <a:solidFill>
                  <a:srgbClr val="008000"/>
                </a:solidFill>
              </a:rPr>
              <a:t>&lt;/</a:t>
            </a:r>
            <a:r>
              <a:rPr lang="en-US" altLang="ko-KR" b="1" dirty="0">
                <a:solidFill>
                  <a:srgbClr val="008000"/>
                </a:solidFill>
              </a:rPr>
              <a:t>a &gt; 4</a:t>
            </a:r>
            <a:r>
              <a:rPr lang="ko-KR" altLang="en-US" b="1" dirty="0">
                <a:solidFill>
                  <a:srgbClr val="008000"/>
                </a:solidFill>
              </a:rPr>
              <a:t>개</a:t>
            </a:r>
            <a:r>
              <a:rPr lang="en-US" altLang="ko-KR" b="1" dirty="0">
                <a:solidFill>
                  <a:srgbClr val="008000"/>
                </a:solidFill>
              </a:rPr>
              <a:t>)</a:t>
            </a:r>
            <a:endParaRPr lang="ko-KR" altLang="en-US" b="1" dirty="0">
              <a:solidFill>
                <a:srgbClr val="008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42169" y="4533871"/>
            <a:ext cx="3215560" cy="1143744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459564" y="4921077"/>
            <a:ext cx="42773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#section3(</a:t>
            </a:r>
            <a:r>
              <a:rPr lang="en-US" altLang="ko-KR" b="1" dirty="0" err="1" smtClean="0">
                <a:solidFill>
                  <a:schemeClr val="accent6">
                    <a:lumMod val="50000"/>
                  </a:schemeClr>
                </a:solidFill>
              </a:rPr>
              <a:t>ul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안에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li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안에 </a:t>
            </a:r>
            <a:r>
              <a:rPr lang="en-US" altLang="ko-KR" b="1" dirty="0" err="1" smtClean="0">
                <a:solidFill>
                  <a:schemeClr val="accent6">
                    <a:lumMod val="50000"/>
                  </a:schemeClr>
                </a:solidFill>
              </a:rPr>
              <a:t>p.img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와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p.txt)</a:t>
            </a:r>
          </a:p>
          <a:p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p.txt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에는 </a:t>
            </a:r>
            <a:r>
              <a:rPr lang="ko-KR" altLang="en-US" b="1" dirty="0" err="1" smtClean="0">
                <a:solidFill>
                  <a:srgbClr val="0000FF"/>
                </a:solidFill>
              </a:rPr>
              <a:t>말줄임있는</a:t>
            </a:r>
            <a:r>
              <a:rPr lang="ko-KR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ko-KR" b="1" dirty="0" smtClean="0">
                <a:solidFill>
                  <a:srgbClr val="0000FF"/>
                </a:solidFill>
              </a:rPr>
              <a:t>span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과 </a:t>
            </a:r>
            <a:endParaRPr lang="en-US" altLang="ko-KR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ko-KR" altLang="en-US" b="1" dirty="0" smtClean="0"/>
              <a:t>밑부분</a:t>
            </a:r>
            <a:r>
              <a:rPr lang="en-US" altLang="ko-KR" b="1" dirty="0" smtClean="0"/>
              <a:t>span</a:t>
            </a:r>
            <a:endParaRPr lang="ko-KR" altLang="en-US" b="1" dirty="0"/>
          </a:p>
        </p:txBody>
      </p:sp>
      <p:sp>
        <p:nvSpPr>
          <p:cNvPr id="22" name="직사각형 21"/>
          <p:cNvSpPr/>
          <p:nvPr/>
        </p:nvSpPr>
        <p:spPr>
          <a:xfrm>
            <a:off x="1041551" y="5834031"/>
            <a:ext cx="3330980" cy="5760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-91965" y="5844407"/>
            <a:ext cx="1028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footer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436185" y="6084004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</a:t>
            </a:r>
            <a:r>
              <a:rPr lang="ko-KR" altLang="en-US" dirty="0" smtClean="0">
                <a:solidFill>
                  <a:srgbClr val="FF0000"/>
                </a:solidFill>
              </a:rPr>
              <a:t>태그 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03302" y="810137"/>
            <a:ext cx="3970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8000"/>
                </a:solidFill>
              </a:rPr>
              <a:t>#search(input[type=text], </a:t>
            </a:r>
          </a:p>
          <a:p>
            <a:r>
              <a:rPr lang="en-US" altLang="ko-KR" b="1" dirty="0">
                <a:solidFill>
                  <a:srgbClr val="008000"/>
                </a:solidFill>
              </a:rPr>
              <a:t> </a:t>
            </a:r>
            <a:r>
              <a:rPr lang="en-US" altLang="ko-KR" b="1" dirty="0" smtClean="0">
                <a:solidFill>
                  <a:srgbClr val="008000"/>
                </a:solidFill>
              </a:rPr>
              <a:t>          </a:t>
            </a:r>
            <a:r>
              <a:rPr lang="en-US" altLang="ko-KR" b="1" dirty="0" err="1" smtClean="0">
                <a:solidFill>
                  <a:srgbClr val="008000"/>
                </a:solidFill>
              </a:rPr>
              <a:t>img</a:t>
            </a:r>
            <a:r>
              <a:rPr lang="ko-KR" altLang="en-US" b="1" dirty="0" smtClean="0">
                <a:solidFill>
                  <a:srgbClr val="008000"/>
                </a:solidFill>
              </a:rPr>
              <a:t>나 </a:t>
            </a:r>
            <a:r>
              <a:rPr lang="en-US" altLang="ko-KR" b="1" dirty="0" smtClean="0">
                <a:solidFill>
                  <a:srgbClr val="008000"/>
                </a:solidFill>
              </a:rPr>
              <a:t>input[type=submit)</a:t>
            </a:r>
            <a:endParaRPr lang="ko-KR" alt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690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0000FF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128</Words>
  <Application>Microsoft Office PowerPoint</Application>
  <PresentationFormat>화면 슬라이드 쇼(4:3)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</dc:creator>
  <cp:lastModifiedBy>YI</cp:lastModifiedBy>
  <cp:revision>11</cp:revision>
  <dcterms:created xsi:type="dcterms:W3CDTF">2020-01-20T09:10:23Z</dcterms:created>
  <dcterms:modified xsi:type="dcterms:W3CDTF">2020-01-20T12:17:33Z</dcterms:modified>
</cp:coreProperties>
</file>