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84" r:id="rId4"/>
    <p:sldId id="265" r:id="rId5"/>
    <p:sldId id="269" r:id="rId6"/>
    <p:sldId id="276" r:id="rId7"/>
    <p:sldId id="277" r:id="rId8"/>
    <p:sldId id="278" r:id="rId9"/>
    <p:sldId id="279" r:id="rId10"/>
    <p:sldId id="280" r:id="rId11"/>
    <p:sldId id="286" r:id="rId12"/>
    <p:sldId id="287" r:id="rId13"/>
    <p:sldId id="281" r:id="rId14"/>
    <p:sldId id="282" r:id="rId15"/>
    <p:sldId id="283" r:id="rId16"/>
    <p:sldId id="28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719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9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4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6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9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2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CACB-C0D9-4A8C-9BFF-2AA6852D4D4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CACB-C0D9-4A8C-9BFF-2AA6852D4D4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B7E5-26FE-41AA-BA68-E1A7F0261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772400" cy="1470025"/>
          </a:xfrm>
        </p:spPr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모델</a:t>
            </a:r>
            <a:r>
              <a:rPr lang="en-US" altLang="ko-KR"/>
              <a:t>(Model II)</a:t>
            </a:r>
            <a:br>
              <a:rPr lang="en-US" altLang="ko-KR"/>
            </a:br>
            <a:r>
              <a:rPr lang="ko-KR" altLang="en-US"/>
              <a:t>회원인증 </a:t>
            </a:r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99298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8784976" cy="6489353"/>
          </a:xfrm>
          <a:prstGeom prst="rect">
            <a:avLst/>
          </a:prstGeom>
        </p:spPr>
      </p:pic>
      <p:sp>
        <p:nvSpPr>
          <p:cNvPr id="4" name="위쪽 화살표 3"/>
          <p:cNvSpPr/>
          <p:nvPr/>
        </p:nvSpPr>
        <p:spPr>
          <a:xfrm>
            <a:off x="4716016" y="4077072"/>
            <a:ext cx="432048" cy="648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8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8683129" cy="6603233"/>
          </a:xfrm>
          <a:prstGeom prst="rect">
            <a:avLst/>
          </a:prstGeom>
        </p:spPr>
      </p:pic>
      <p:sp>
        <p:nvSpPr>
          <p:cNvPr id="3" name="위쪽 화살표 2"/>
          <p:cNvSpPr/>
          <p:nvPr/>
        </p:nvSpPr>
        <p:spPr>
          <a:xfrm>
            <a:off x="3851920" y="5445224"/>
            <a:ext cx="432048" cy="648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7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1871"/>
            <a:ext cx="8352928" cy="6538326"/>
          </a:xfrm>
          <a:prstGeom prst="rect">
            <a:avLst/>
          </a:prstGeom>
        </p:spPr>
      </p:pic>
      <p:sp>
        <p:nvSpPr>
          <p:cNvPr id="3" name="위쪽 화살표 2"/>
          <p:cNvSpPr/>
          <p:nvPr/>
        </p:nvSpPr>
        <p:spPr>
          <a:xfrm>
            <a:off x="4067944" y="4149080"/>
            <a:ext cx="432048" cy="648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9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4624"/>
            <a:ext cx="8856984" cy="676875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863588" y="908720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99792" y="0"/>
            <a:ext cx="5760640" cy="548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103948" y="1628800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위쪽 화살표 4"/>
          <p:cNvSpPr/>
          <p:nvPr/>
        </p:nvSpPr>
        <p:spPr>
          <a:xfrm>
            <a:off x="5220072" y="296652"/>
            <a:ext cx="216024" cy="50405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97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8424936" cy="61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4624"/>
            <a:ext cx="8856984" cy="67687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67" y="1133009"/>
            <a:ext cx="53435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4663"/>
            <a:ext cx="4248472" cy="62065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04663"/>
            <a:ext cx="3312368" cy="61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ko-KR" altLang="en-US" sz="1600" dirty="0"/>
              <a:t>사용자모드</a:t>
            </a:r>
            <a:endParaRPr lang="en-US" altLang="ko-KR" sz="1600" dirty="0"/>
          </a:p>
          <a:p>
            <a:pPr lvl="1">
              <a:lnSpc>
                <a:spcPct val="300000"/>
              </a:lnSpc>
            </a:pPr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,</a:t>
            </a:r>
            <a:r>
              <a:rPr lang="ko-KR" altLang="en-US" sz="1400" dirty="0"/>
              <a:t> 정보수정</a:t>
            </a:r>
            <a:r>
              <a:rPr lang="en-US" altLang="ko-KR" sz="1400" dirty="0"/>
              <a:t>,</a:t>
            </a:r>
            <a:r>
              <a:rPr lang="ko-KR" altLang="en-US" sz="1400" dirty="0"/>
              <a:t> 로그아웃</a:t>
            </a:r>
            <a:r>
              <a:rPr lang="en-US" altLang="ko-KR" sz="1400" dirty="0"/>
              <a:t>,</a:t>
            </a:r>
            <a:r>
              <a:rPr lang="ko-KR" altLang="en-US" sz="1400" dirty="0"/>
              <a:t> 고객센터 게시판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페이징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답변글</a:t>
            </a:r>
            <a:r>
              <a:rPr lang="en-US" altLang="ko-KR" sz="1400" dirty="0"/>
              <a:t>, </a:t>
            </a:r>
            <a:r>
              <a:rPr lang="ko-KR" altLang="en-US" sz="1400" dirty="0"/>
              <a:t>파일업로드 가능</a:t>
            </a:r>
            <a:r>
              <a:rPr lang="en-US" altLang="ko-KR" sz="1400" dirty="0"/>
              <a:t>)</a:t>
            </a:r>
          </a:p>
          <a:p>
            <a:pPr lvl="1">
              <a:lnSpc>
                <a:spcPct val="300000"/>
              </a:lnSpc>
            </a:pPr>
            <a:r>
              <a:rPr lang="ko-KR" altLang="en-US" sz="1400" dirty="0"/>
              <a:t>로그인 한 사람만 </a:t>
            </a:r>
            <a:r>
              <a:rPr lang="ko-KR" altLang="en-US" sz="1400" dirty="0" smtClean="0"/>
              <a:t>고객센터 게시판에 글쓰기와 </a:t>
            </a:r>
            <a:r>
              <a:rPr lang="ko-KR" altLang="en-US" sz="1400" dirty="0" err="1" smtClean="0"/>
              <a:t>답글쓰기를</a:t>
            </a:r>
            <a:r>
              <a:rPr lang="ko-KR" altLang="en-US" sz="1400" dirty="0" smtClean="0"/>
              <a:t> 할 수 있다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300000"/>
              </a:lnSpc>
            </a:pPr>
            <a:r>
              <a:rPr lang="ko-KR" altLang="en-US" sz="1400" dirty="0" smtClean="0"/>
              <a:t>내가 쓴 글에 대해서만 글을 수정할 수 있고 삭제할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lnSpc>
                <a:spcPct val="300000"/>
              </a:lnSpc>
            </a:pPr>
            <a:r>
              <a:rPr lang="ko-KR" altLang="en-US" sz="1600" dirty="0"/>
              <a:t>관리자모드</a:t>
            </a:r>
            <a:endParaRPr lang="en-US" altLang="ko-KR" sz="1600" dirty="0"/>
          </a:p>
          <a:p>
            <a:pPr lvl="1">
              <a:lnSpc>
                <a:spcPct val="300000"/>
              </a:lnSpc>
            </a:pPr>
            <a:r>
              <a:rPr lang="ko-KR" altLang="en-US" sz="1400" dirty="0"/>
              <a:t>회원리스트 출력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한페이지에</a:t>
            </a:r>
            <a:r>
              <a:rPr lang="ko-KR" altLang="en-US" sz="1400" dirty="0"/>
              <a:t> 이름 순으로 </a:t>
            </a:r>
            <a:r>
              <a:rPr lang="en-US" altLang="ko-KR" sz="1400" dirty="0"/>
              <a:t>3</a:t>
            </a:r>
            <a:r>
              <a:rPr lang="ko-KR" altLang="en-US" sz="1400" dirty="0"/>
              <a:t>명씩</a:t>
            </a:r>
            <a:r>
              <a:rPr lang="en-US" altLang="ko-KR" sz="1400" dirty="0" smtClean="0"/>
              <a:t>)</a:t>
            </a:r>
          </a:p>
          <a:p>
            <a:pPr lvl="1">
              <a:lnSpc>
                <a:spcPct val="300000"/>
              </a:lnSpc>
            </a:pPr>
            <a:r>
              <a:rPr lang="ko-KR" altLang="en-US" sz="1400" dirty="0" smtClean="0"/>
              <a:t>고객센터 게시판에 글을 읽을 수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3498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0648"/>
            <a:ext cx="8348269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5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92696"/>
            <a:ext cx="8420100" cy="554461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0574148">
            <a:off x="6893891" y="5623112"/>
            <a:ext cx="1180728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2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8568952" cy="648072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987824" y="3717032"/>
            <a:ext cx="1180728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949" y="4149080"/>
            <a:ext cx="4291980" cy="124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07" y="5415685"/>
            <a:ext cx="4220863" cy="114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15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8712968" cy="6484590"/>
          </a:xfrm>
          <a:prstGeom prst="rect">
            <a:avLst/>
          </a:prstGeom>
        </p:spPr>
      </p:pic>
      <p:sp>
        <p:nvSpPr>
          <p:cNvPr id="4" name="위쪽 화살표 3"/>
          <p:cNvSpPr/>
          <p:nvPr/>
        </p:nvSpPr>
        <p:spPr>
          <a:xfrm>
            <a:off x="4535996" y="5157192"/>
            <a:ext cx="432048" cy="648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4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8928992" cy="6525344"/>
          </a:xfrm>
          <a:prstGeom prst="rect">
            <a:avLst/>
          </a:prstGeom>
        </p:spPr>
      </p:pic>
      <p:sp>
        <p:nvSpPr>
          <p:cNvPr id="5" name="위쪽 화살표 4"/>
          <p:cNvSpPr/>
          <p:nvPr/>
        </p:nvSpPr>
        <p:spPr>
          <a:xfrm>
            <a:off x="5724128" y="332656"/>
            <a:ext cx="432048" cy="648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4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92696"/>
            <a:ext cx="8420100" cy="554461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171789">
            <a:off x="4130267" y="180787"/>
            <a:ext cx="1180728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0679"/>
            <a:ext cx="8640960" cy="6588601"/>
          </a:xfrm>
          <a:prstGeom prst="rect">
            <a:avLst/>
          </a:prstGeom>
        </p:spPr>
      </p:pic>
      <p:sp>
        <p:nvSpPr>
          <p:cNvPr id="5" name="위쪽 화살표 4"/>
          <p:cNvSpPr/>
          <p:nvPr/>
        </p:nvSpPr>
        <p:spPr>
          <a:xfrm>
            <a:off x="5148064" y="332656"/>
            <a:ext cx="432048" cy="648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1547664" y="1556792"/>
            <a:ext cx="1180728" cy="576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4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73</Words>
  <Application>Microsoft Office PowerPoint</Application>
  <PresentationFormat>화면 슬라이드 쇼(4:3)</PresentationFormat>
  <Paragraphs>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MVC 모델(Model II) 회원인증 게시판</vt:lpstr>
      <vt:lpstr>요구사항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YI</cp:lastModifiedBy>
  <cp:revision>69</cp:revision>
  <dcterms:created xsi:type="dcterms:W3CDTF">2016-10-25T23:46:09Z</dcterms:created>
  <dcterms:modified xsi:type="dcterms:W3CDTF">2020-03-05T14:29:37Z</dcterms:modified>
</cp:coreProperties>
</file>