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6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4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3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1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5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6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1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5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4C99C-F5A1-4FAD-8009-0729BD52D7F8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2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24836" y="139242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inputForm.do </a:t>
            </a:r>
            <a:r>
              <a:rPr lang="en-US" altLang="ko-KR" dirty="0" smtClean="0"/>
              <a:t>(GET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36096" y="139242"/>
            <a:ext cx="2142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input</a:t>
            </a:r>
            <a:r>
              <a:rPr lang="en-US" altLang="ko-KR" dirty="0" smtClean="0"/>
              <a:t>.do </a:t>
            </a:r>
            <a:r>
              <a:rPr lang="en-US" altLang="ko-KR" dirty="0" smtClean="0"/>
              <a:t>(GET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7584" y="5515452"/>
            <a:ext cx="2646222" cy="121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 smtClean="0"/>
              <a:t>데이터 검증 </a:t>
            </a:r>
            <a:r>
              <a:rPr lang="en-US" altLang="ko-KR" sz="17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700" b="1" dirty="0" smtClean="0"/>
              <a:t>이름에 </a:t>
            </a:r>
            <a:r>
              <a:rPr lang="ko-KR" altLang="en-US" sz="1700" b="1" dirty="0" err="1" smtClean="0"/>
              <a:t>한글자</a:t>
            </a:r>
            <a:r>
              <a:rPr lang="ko-KR" altLang="en-US" sz="1700" b="1" dirty="0" smtClean="0"/>
              <a:t> 이상오고</a:t>
            </a:r>
            <a:endParaRPr lang="en-US" altLang="ko-KR" sz="1700" b="1" dirty="0" smtClean="0"/>
          </a:p>
          <a:p>
            <a:pPr>
              <a:lnSpc>
                <a:spcPct val="150000"/>
              </a:lnSpc>
            </a:pPr>
            <a:r>
              <a:rPr lang="ko-KR" altLang="en-US" sz="1700" b="1" dirty="0" smtClean="0"/>
              <a:t>점수는 </a:t>
            </a:r>
            <a:r>
              <a:rPr lang="en-US" altLang="ko-KR" sz="1700" b="1" dirty="0" smtClean="0"/>
              <a:t>0~100</a:t>
            </a:r>
            <a:r>
              <a:rPr lang="ko-KR" altLang="en-US" sz="1700" b="1" dirty="0" smtClean="0"/>
              <a:t>점 사이</a:t>
            </a:r>
            <a:endParaRPr lang="ko-KR" altLang="en-US" sz="17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251520" y="544701"/>
            <a:ext cx="3384376" cy="4900523"/>
            <a:chOff x="251520" y="544701"/>
            <a:chExt cx="3384376" cy="4900523"/>
          </a:xfrm>
        </p:grpSpPr>
        <p:sp>
          <p:nvSpPr>
            <p:cNvPr id="4" name="직사각형 3"/>
            <p:cNvSpPr/>
            <p:nvPr/>
          </p:nvSpPr>
          <p:spPr>
            <a:xfrm>
              <a:off x="251520" y="544701"/>
              <a:ext cx="3384376" cy="4900523"/>
            </a:xfrm>
            <a:prstGeom prst="rect">
              <a:avLst/>
            </a:prstGeom>
            <a:solidFill>
              <a:srgbClr val="FFFF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r">
                <a:buFontTx/>
                <a:buChar char="-"/>
              </a:pPr>
              <a:r>
                <a:rPr lang="ko-KR" altLang="en-US" sz="2000" dirty="0" err="1" smtClean="0">
                  <a:solidFill>
                    <a:schemeClr val="tx1"/>
                  </a:solidFill>
                </a:rPr>
                <a:t>ㅁ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X</a:t>
              </a:r>
            </a:p>
            <a:p>
              <a:pPr algn="r"/>
              <a:endParaRPr lang="en-US" altLang="ko-KR" sz="2000" dirty="0" smtClean="0">
                <a:solidFill>
                  <a:schemeClr val="tx1"/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rgbClr val="FF0000"/>
                  </a:solidFill>
                </a:rPr>
                <a:t>“</a:t>
              </a:r>
              <a:r>
                <a:rPr lang="ko-KR" altLang="en-US" sz="2200" dirty="0" smtClean="0">
                  <a:solidFill>
                    <a:srgbClr val="FF0000"/>
                  </a:solidFill>
                </a:rPr>
                <a:t>현재 총 </a:t>
              </a:r>
              <a:r>
                <a:rPr lang="en-US" altLang="ko-KR" sz="2200" dirty="0" smtClean="0">
                  <a:solidFill>
                    <a:srgbClr val="FF0000"/>
                  </a:solidFill>
                </a:rPr>
                <a:t>4</a:t>
              </a:r>
              <a:r>
                <a:rPr lang="ko-KR" altLang="en-US" sz="2200" dirty="0" smtClean="0">
                  <a:solidFill>
                    <a:srgbClr val="FF0000"/>
                  </a:solidFill>
                </a:rPr>
                <a:t>명</a:t>
              </a:r>
              <a:r>
                <a:rPr lang="en-US" altLang="ko-KR" sz="2200" dirty="0" smtClean="0">
                  <a:solidFill>
                    <a:srgbClr val="FF0000"/>
                  </a:solidFill>
                </a:rPr>
                <a:t>”</a:t>
              </a:r>
              <a:r>
                <a:rPr lang="en-US" altLang="ko-KR" sz="22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200" dirty="0" smtClean="0">
                  <a:solidFill>
                    <a:schemeClr val="tx1"/>
                  </a:solidFill>
                </a:rPr>
                <a:t>개인 정보 입력</a:t>
              </a:r>
              <a:endParaRPr lang="en-US" altLang="ko-KR" sz="22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200" dirty="0" smtClean="0">
                  <a:solidFill>
                    <a:schemeClr val="tx1"/>
                  </a:solidFill>
                </a:rPr>
                <a:t> 이 </a:t>
              </a:r>
              <a:r>
                <a:rPr lang="ko-KR" altLang="en-US" sz="2200" dirty="0" err="1" smtClean="0">
                  <a:solidFill>
                    <a:schemeClr val="tx1"/>
                  </a:solidFill>
                </a:rPr>
                <a:t>름</a:t>
              </a:r>
              <a:r>
                <a:rPr lang="ko-KR" altLang="en-US" sz="2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200" dirty="0" smtClean="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200" dirty="0" smtClean="0">
                  <a:solidFill>
                    <a:schemeClr val="tx1"/>
                  </a:solidFill>
                </a:rPr>
                <a:t> 국 어 </a:t>
              </a:r>
              <a:r>
                <a:rPr lang="en-US" altLang="ko-KR" sz="2200" dirty="0" smtClean="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200" dirty="0" smtClean="0">
                  <a:solidFill>
                    <a:schemeClr val="tx1"/>
                  </a:solidFill>
                </a:rPr>
                <a:t> 영 어 </a:t>
              </a:r>
              <a:r>
                <a:rPr lang="en-US" altLang="ko-KR" sz="2200" dirty="0" smtClean="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200" dirty="0" smtClean="0">
                  <a:solidFill>
                    <a:schemeClr val="tx1"/>
                  </a:solidFill>
                </a:rPr>
                <a:t> 수 학 </a:t>
              </a:r>
              <a:r>
                <a:rPr lang="en-US" altLang="ko-KR" sz="2200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en-US" altLang="ko-KR" sz="2400" dirty="0">
                <a:solidFill>
                  <a:schemeClr val="tx1"/>
                </a:solidFill>
              </a:endParaRPr>
            </a:p>
            <a:p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4725144"/>
              <a:ext cx="1440160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 smtClean="0">
                  <a:solidFill>
                    <a:schemeClr val="tx1"/>
                  </a:solidFill>
                </a:rPr>
                <a:t>입</a:t>
              </a:r>
              <a:r>
                <a:rPr lang="en-US" altLang="ko-KR" sz="2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2200" dirty="0" err="1" smtClean="0">
                  <a:solidFill>
                    <a:schemeClr val="tx1"/>
                  </a:solidFill>
                </a:rPr>
                <a:t>력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25960" y="2255670"/>
              <a:ext cx="187220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200" dirty="0" smtClean="0">
                  <a:solidFill>
                    <a:schemeClr val="bg1">
                      <a:lumMod val="50000"/>
                    </a:schemeClr>
                  </a:solidFill>
                </a:rPr>
                <a:t>홍길</a:t>
              </a:r>
              <a:r>
                <a:rPr lang="ko-KR" altLang="en-US" sz="2200" dirty="0">
                  <a:solidFill>
                    <a:schemeClr val="bg1">
                      <a:lumMod val="50000"/>
                    </a:schemeClr>
                  </a:solidFill>
                </a:rPr>
                <a:t>동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25960" y="2852936"/>
              <a:ext cx="187220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200" dirty="0" smtClean="0">
                  <a:solidFill>
                    <a:schemeClr val="bg1">
                      <a:lumMod val="50000"/>
                    </a:schemeClr>
                  </a:solidFill>
                </a:rPr>
                <a:t>100</a:t>
              </a:r>
              <a:endParaRPr lang="ko-KR" altLang="en-US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325960" y="3440903"/>
              <a:ext cx="187220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200" dirty="0" smtClean="0">
                  <a:solidFill>
                    <a:schemeClr val="bg1">
                      <a:lumMod val="50000"/>
                    </a:schemeClr>
                  </a:solidFill>
                </a:rPr>
                <a:t>100</a:t>
              </a:r>
              <a:endParaRPr lang="ko-KR" altLang="en-US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25960" y="4005064"/>
              <a:ext cx="187220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200" dirty="0" smtClean="0">
                  <a:solidFill>
                    <a:schemeClr val="bg1">
                      <a:lumMod val="50000"/>
                    </a:schemeClr>
                  </a:solidFill>
                </a:rPr>
                <a:t>99</a:t>
              </a:r>
              <a:endParaRPr lang="ko-KR" altLang="en-US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3143" y="544701"/>
              <a:ext cx="3382753" cy="4360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r">
                <a:buFontTx/>
                <a:buChar char="-"/>
              </a:pPr>
              <a:r>
                <a:rPr lang="ko-KR" altLang="en-US" sz="2000" dirty="0" err="1" smtClean="0">
                  <a:solidFill>
                    <a:schemeClr val="tx1"/>
                  </a:solidFill>
                </a:rPr>
                <a:t>ㅁ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X </a:t>
              </a:r>
              <a:endParaRPr lang="ko-KR" altLang="en-US" sz="20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436096" y="544701"/>
            <a:ext cx="3456384" cy="5904656"/>
            <a:chOff x="5436096" y="544701"/>
            <a:chExt cx="3456384" cy="5904656"/>
          </a:xfrm>
        </p:grpSpPr>
        <p:sp>
          <p:nvSpPr>
            <p:cNvPr id="24" name="직사각형 23"/>
            <p:cNvSpPr/>
            <p:nvPr/>
          </p:nvSpPr>
          <p:spPr>
            <a:xfrm>
              <a:off x="5436096" y="544701"/>
              <a:ext cx="3456384" cy="5904656"/>
            </a:xfrm>
            <a:prstGeom prst="rect">
              <a:avLst/>
            </a:prstGeom>
            <a:solidFill>
              <a:srgbClr val="FFFF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r">
                <a:buFontTx/>
                <a:buChar char="-"/>
              </a:pPr>
              <a:r>
                <a:rPr lang="ko-KR" altLang="en-US" sz="2000" dirty="0" err="1" smtClean="0">
                  <a:solidFill>
                    <a:schemeClr val="tx1"/>
                  </a:solidFill>
                </a:rPr>
                <a:t>ㅁ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X</a:t>
              </a:r>
            </a:p>
            <a:p>
              <a:pPr algn="r"/>
              <a:endParaRPr lang="en-US" altLang="ko-KR" sz="2000" dirty="0" smtClean="0">
                <a:solidFill>
                  <a:schemeClr val="tx1"/>
                </a:solidFill>
              </a:endParaRPr>
            </a:p>
            <a:p>
              <a:pPr algn="r"/>
              <a:r>
                <a:rPr lang="en-US" altLang="ko-KR" sz="2400" dirty="0" smtClean="0">
                  <a:solidFill>
                    <a:srgbClr val="FF0000"/>
                  </a:solidFill>
                </a:rPr>
                <a:t>“</a:t>
              </a:r>
              <a:r>
                <a:rPr lang="ko-KR" altLang="en-US" sz="2400" dirty="0" smtClean="0">
                  <a:solidFill>
                    <a:srgbClr val="FF0000"/>
                  </a:solidFill>
                </a:rPr>
                <a:t>현재 총 </a:t>
              </a:r>
              <a:r>
                <a:rPr lang="en-US" altLang="ko-KR" sz="2400" dirty="0" smtClean="0">
                  <a:solidFill>
                    <a:srgbClr val="FF0000"/>
                  </a:solidFill>
                </a:rPr>
                <a:t>4</a:t>
              </a:r>
              <a:r>
                <a:rPr lang="ko-KR" altLang="en-US" sz="2400" dirty="0" smtClean="0">
                  <a:solidFill>
                    <a:srgbClr val="FF0000"/>
                  </a:solidFill>
                </a:rPr>
                <a:t>명</a:t>
              </a:r>
              <a:r>
                <a:rPr lang="en-US" altLang="ko-KR" sz="2400" dirty="0" smtClean="0">
                  <a:solidFill>
                    <a:srgbClr val="FF0000"/>
                  </a:solidFill>
                </a:rPr>
                <a:t>”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> </a:t>
              </a:r>
            </a:p>
            <a:p>
              <a:pPr algn="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결과는 다음과 같습니다</a:t>
              </a:r>
              <a:endParaRPr lang="en-US" altLang="ko-KR" sz="24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이 </a:t>
              </a:r>
              <a:r>
                <a:rPr lang="ko-KR" altLang="en-US" sz="2000" dirty="0" err="1" smtClean="0">
                  <a:solidFill>
                    <a:schemeClr val="tx1"/>
                  </a:solidFill>
                </a:rPr>
                <a:t>름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: 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홍길동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tx1"/>
                  </a:solidFill>
                </a:rPr>
                <a:t> 국 어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:  100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tx1"/>
                  </a:solidFill>
                </a:rPr>
                <a:t> 영 어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:  100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tx1"/>
                  </a:solidFill>
                </a:rPr>
                <a:t> 수 학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:  99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tx1"/>
                  </a:solidFill>
                </a:rPr>
                <a:t> 총 점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:  299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평 균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:  99.67</a:t>
              </a:r>
            </a:p>
            <a:p>
              <a:endParaRPr lang="en-US" altLang="ko-KR" sz="2400" dirty="0">
                <a:solidFill>
                  <a:schemeClr val="tx1"/>
                </a:solidFill>
              </a:endParaRPr>
            </a:p>
            <a:p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652120" y="5661248"/>
              <a:ext cx="1440160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smtClean="0">
                  <a:solidFill>
                    <a:schemeClr val="tx1"/>
                  </a:solidFill>
                </a:rPr>
                <a:t>뒤로가</a:t>
              </a:r>
              <a:r>
                <a:rPr lang="ko-KR" altLang="en-US" sz="2400">
                  <a:solidFill>
                    <a:schemeClr val="tx1"/>
                  </a:solidFill>
                </a:rPr>
                <a:t>기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236296" y="5657269"/>
              <a:ext cx="1440160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 smtClean="0">
                  <a:solidFill>
                    <a:schemeClr val="tx1"/>
                  </a:solidFill>
                </a:rPr>
                <a:t>다시입</a:t>
              </a:r>
              <a:r>
                <a:rPr lang="ko-KR" altLang="en-US" sz="2400" dirty="0" err="1">
                  <a:solidFill>
                    <a:schemeClr val="tx1"/>
                  </a:solidFill>
                </a:rPr>
                <a:t>력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436096" y="544701"/>
              <a:ext cx="3456384" cy="4360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r">
                <a:buFontTx/>
                <a:buChar char="-"/>
              </a:pPr>
              <a:r>
                <a:rPr lang="ko-KR" altLang="en-US" sz="2000" dirty="0" err="1" smtClean="0">
                  <a:solidFill>
                    <a:schemeClr val="tx1"/>
                  </a:solidFill>
                </a:rPr>
                <a:t>ㅁ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X </a:t>
              </a:r>
              <a:endParaRPr lang="ko-KR" altLang="en-US" sz="20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8" name="톱니 모양의 오른쪽 화살표 27"/>
          <p:cNvSpPr/>
          <p:nvPr/>
        </p:nvSpPr>
        <p:spPr>
          <a:xfrm rot="20661575">
            <a:off x="2528591" y="4323246"/>
            <a:ext cx="2884319" cy="56813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r>
              <a:rPr lang="en-US" altLang="ko-KR" dirty="0" smtClean="0"/>
              <a:t>(submit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)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3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DC"/>
        </a:solidFill>
      </a:spPr>
      <a:bodyPr rtlCol="0" anchor="t" anchorCtr="0"/>
      <a:lstStyle>
        <a:defPPr marL="285750" indent="-285750" algn="r">
          <a:buFontTx/>
          <a:buChar char="-"/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106</Words>
  <Application>Microsoft Office PowerPoint</Application>
  <PresentationFormat>화면 슬라이드 쇼(4:3)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501</dc:creator>
  <cp:lastModifiedBy>user</cp:lastModifiedBy>
  <cp:revision>15</cp:revision>
  <dcterms:created xsi:type="dcterms:W3CDTF">2018-07-30T08:36:18Z</dcterms:created>
  <dcterms:modified xsi:type="dcterms:W3CDTF">2019-03-26T03:31:59Z</dcterms:modified>
</cp:coreProperties>
</file>