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8" r:id="rId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5B8DE-4FEF-4500-A57E-CF007DB5D3F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AB886-BD8B-4C56-B2DB-D21A5019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63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6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3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6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6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4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4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7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1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2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3042-638E-42E1-9C81-BD78623AC05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477C-9AA7-43E2-B867-E07893F7B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21550" y="1556792"/>
            <a:ext cx="2592288" cy="12241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클라이언트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&lt;form ~&gt;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05926" y="260648"/>
            <a:ext cx="3888432" cy="4032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컨트롤러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>
            <a:off x="6264188" y="3323964"/>
            <a:ext cx="2628292" cy="9301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5" idx="6"/>
            <a:endCxn id="6" idx="1"/>
          </p:cNvCxnSpPr>
          <p:nvPr/>
        </p:nvCxnSpPr>
        <p:spPr>
          <a:xfrm>
            <a:off x="3113838" y="2168860"/>
            <a:ext cx="792088" cy="10801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2673" y="283394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9" y="3313628"/>
            <a:ext cx="2826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클라이언트가 자체적으로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로 넘어갈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데이터 값을 검증한 후 서버로 전송한다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21550" y="1556792"/>
            <a:ext cx="2592288" cy="12241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클라이언트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&lt;form ~&gt;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05926" y="260648"/>
            <a:ext cx="3888432" cy="4032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컨트롤러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37974" y="1871112"/>
            <a:ext cx="3096344" cy="1917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2A0000"/>
                </a:solidFill>
              </a:rPr>
              <a:t>Validator</a:t>
            </a:r>
            <a:r>
              <a:rPr lang="ko-KR" altLang="en-US" b="1" dirty="0">
                <a:solidFill>
                  <a:srgbClr val="2A0000"/>
                </a:solidFill>
              </a:rPr>
              <a:t> </a:t>
            </a:r>
            <a:r>
              <a:rPr lang="ko-KR" altLang="en-US" b="1" dirty="0" smtClean="0">
                <a:solidFill>
                  <a:srgbClr val="2A0000"/>
                </a:solidFill>
              </a:rPr>
              <a:t>객체</a:t>
            </a:r>
            <a:endParaRPr lang="en-US" altLang="ko-KR" b="1" dirty="0" smtClean="0">
              <a:solidFill>
                <a:srgbClr val="2A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2A0000"/>
                </a:solidFill>
              </a:rPr>
              <a:t>(</a:t>
            </a:r>
            <a:r>
              <a:rPr lang="ko-KR" altLang="en-US" b="1" dirty="0" smtClean="0">
                <a:solidFill>
                  <a:srgbClr val="2A0000"/>
                </a:solidFill>
              </a:rPr>
              <a:t>넘어온 </a:t>
            </a:r>
            <a:r>
              <a:rPr lang="ko-KR" altLang="en-US" b="1" dirty="0" err="1" smtClean="0">
                <a:solidFill>
                  <a:srgbClr val="2A0000"/>
                </a:solidFill>
              </a:rPr>
              <a:t>파라미터값들</a:t>
            </a:r>
            <a:r>
              <a:rPr lang="ko-KR" altLang="en-US" b="1" dirty="0" smtClean="0">
                <a:solidFill>
                  <a:srgbClr val="2A0000"/>
                </a:solidFill>
              </a:rPr>
              <a:t> 검증</a:t>
            </a:r>
            <a:r>
              <a:rPr lang="en-US" altLang="ko-KR" b="1" dirty="0" smtClean="0">
                <a:solidFill>
                  <a:srgbClr val="2A0000"/>
                </a:solidFill>
              </a:rPr>
              <a:t>)</a:t>
            </a:r>
            <a:endParaRPr lang="ko-KR" altLang="en-US" b="1" dirty="0">
              <a:solidFill>
                <a:srgbClr val="2A0000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>
            <a:off x="6264188" y="3323964"/>
            <a:ext cx="2628292" cy="9301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검증결과</a:t>
            </a:r>
            <a:r>
              <a:rPr lang="en-US" altLang="ko-KR" dirty="0" smtClean="0">
                <a:solidFill>
                  <a:schemeClr val="tx1"/>
                </a:solidFill>
              </a:rPr>
              <a:t>(Yes)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아래로 구부러진 화살표 8"/>
          <p:cNvSpPr/>
          <p:nvPr/>
        </p:nvSpPr>
        <p:spPr>
          <a:xfrm rot="10800000">
            <a:off x="2321750" y="3429000"/>
            <a:ext cx="2808312" cy="8251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5" idx="6"/>
            <a:endCxn id="6" idx="1"/>
          </p:cNvCxnSpPr>
          <p:nvPr/>
        </p:nvCxnSpPr>
        <p:spPr>
          <a:xfrm>
            <a:off x="3113838" y="2168860"/>
            <a:ext cx="792088" cy="10801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2673" y="283394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3648" y="4768141"/>
            <a:ext cx="559063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Validator(interface)</a:t>
            </a:r>
            <a:r>
              <a:rPr lang="ko-KR" altLang="en-US" dirty="0" smtClean="0"/>
              <a:t>를 이용한 검증 클래스 만들기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 smtClean="0"/>
              <a:t>ValidationUtils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이용해 조금 개선하기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@Valid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iniBinder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이용하기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44281" y="360437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검증결과</a:t>
            </a:r>
            <a:r>
              <a:rPr lang="en-US" altLang="ko-KR" dirty="0" smtClean="0">
                <a:solidFill>
                  <a:schemeClr val="tx1"/>
                </a:solidFill>
              </a:rPr>
              <a:t>(No)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64</Words>
  <Application>Microsoft Office PowerPoint</Application>
  <PresentationFormat>화면 슬라이드 쇼(4:3)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JSSHIN</cp:lastModifiedBy>
  <cp:revision>7</cp:revision>
  <cp:lastPrinted>2020-03-30T00:04:51Z</cp:lastPrinted>
  <dcterms:created xsi:type="dcterms:W3CDTF">2016-11-21T05:57:56Z</dcterms:created>
  <dcterms:modified xsi:type="dcterms:W3CDTF">2020-03-30T00:04:54Z</dcterms:modified>
</cp:coreProperties>
</file>