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01" autoAdjust="0"/>
  </p:normalViewPr>
  <p:slideViewPr>
    <p:cSldViewPr>
      <p:cViewPr varScale="1">
        <p:scale>
          <a:sx n="56" d="100"/>
          <a:sy n="56" d="100"/>
        </p:scale>
        <p:origin x="45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2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8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3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3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2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3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BF1B-B0BE-4AD0-AF69-CCF64F3130FE}" type="datetimeFigureOut">
              <a:rPr lang="ko-KR" altLang="en-US" smtClean="0"/>
              <a:t>2020-02-04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D2D2-81D5-464D-AF82-C2CB779EE6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80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800" y="178621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227687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278092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3569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63688" y="2780928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3569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31640" y="4293096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844824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62860" y="177281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89588" y="226347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9587" y="1831428"/>
            <a:ext cx="388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 </a:t>
            </a:r>
            <a:r>
              <a:rPr lang="ko-KR" altLang="en-US" dirty="0"/>
              <a:t>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3944" y="321297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아이디는 </a:t>
            </a:r>
            <a:r>
              <a:rPr lang="en-US" altLang="ko-KR" dirty="0" err="1"/>
              <a:t>aaa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smtClean="0"/>
              <a:t>비밀번호</a:t>
            </a:r>
            <a:r>
              <a:rPr lang="ko-KR" altLang="en-US" smtClean="0"/>
              <a:t>는 </a:t>
            </a:r>
            <a:r>
              <a:rPr lang="en-US" altLang="ko-KR" dirty="0"/>
              <a:t>111</a:t>
            </a:r>
            <a:r>
              <a:rPr lang="ko-KR" altLang="en-US" dirty="0"/>
              <a:t>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반갑습니다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4355976" y="381314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6392" y="116632"/>
            <a:ext cx="7772400" cy="1470025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제대로 입력한 경우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9158" y="617870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loginFrm.jsp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24064" y="6163246"/>
            <a:ext cx="231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45600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194666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6800" y="245072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2784" y="302678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26920" y="245072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6920" y="302678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94872" y="396289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6760" y="151461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9300" y="4917906"/>
            <a:ext cx="26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 the ID and PW!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12776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03436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2407492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   </a:t>
            </a:r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2983556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패스워드   </a:t>
            </a:r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763688" y="2407492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63688" y="2983556"/>
            <a:ext cx="201622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31640" y="3919660"/>
            <a:ext cx="1800200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47138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                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439704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01824" y="0"/>
            <a:ext cx="7772400" cy="919139"/>
          </a:xfrm>
        </p:spPr>
        <p:txBody>
          <a:bodyPr/>
          <a:lstStyle/>
          <a:p>
            <a:r>
              <a:rPr lang="en-US" altLang="ko-KR" dirty="0"/>
              <a:t>Id, pw</a:t>
            </a:r>
            <a:r>
              <a:rPr lang="ko-KR" altLang="en-US" dirty="0"/>
              <a:t>를 잘못 입력한 경우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3498" y="5805264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loginFrm.jsp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68876" y="5848494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loginFrm.jsp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528014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2018674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760" y="158662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43886" y="4207692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Wrong! Try Again!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틀렸어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  <a:r>
              <a:rPr lang="ko-KR" altLang="en-US" b="1" dirty="0">
                <a:solidFill>
                  <a:srgbClr val="FF0000"/>
                </a:solidFill>
              </a:rPr>
              <a:t>다시 해봐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6800" y="1484784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1975444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3216" y="292792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54339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511712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2781" y="292792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15816" y="2892062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08121" y="296094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07686" y="296094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80721" y="292509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5934" y="188640"/>
            <a:ext cx="8932131" cy="778723"/>
          </a:xfrm>
        </p:spPr>
        <p:txBody>
          <a:bodyPr/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잘못</a:t>
            </a:r>
            <a:r>
              <a:rPr lang="ko-KR" altLang="en-US" baseline="0" dirty="0"/>
              <a:t> 클릭한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4782" y="4293096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4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032" y="160002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886760" y="209068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760" y="165863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93873" y="2875873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/>
              <a:t>찍은 곳은 </a:t>
            </a:r>
            <a:r>
              <a:rPr lang="en-US" altLang="ko-KR" b="1" dirty="0"/>
              <a:t>2</a:t>
            </a:r>
            <a:r>
              <a:rPr lang="ko-KR" altLang="en-US" b="1" dirty="0"/>
              <a:t>번이고 랜덤으로 선택된 동전 있는 곳도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endParaRPr lang="en-US" altLang="ko-KR" b="1" dirty="0"/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정답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6800" y="1556792"/>
            <a:ext cx="391515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2047452"/>
            <a:ext cx="3888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3216" y="299992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161540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동전이</a:t>
            </a:r>
            <a:r>
              <a:rPr lang="en-US" altLang="ko-KR" dirty="0"/>
              <a:t> </a:t>
            </a:r>
            <a:r>
              <a:rPr lang="ko-KR" altLang="en-US" dirty="0"/>
              <a:t>있는 곳을 맞춰봐            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4355976" y="3583720"/>
            <a:ext cx="432048" cy="6001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2781" y="2999928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15816" y="2964070"/>
            <a:ext cx="792088" cy="7200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87725"/>
            <a:ext cx="7772400" cy="748987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동전있는</a:t>
            </a:r>
            <a:r>
              <a:rPr lang="ko-KR" altLang="en-US" dirty="0"/>
              <a:t> 곳을 클릭한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4782" y="4293096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08_yaba.jsp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5002590"/>
            <a:ext cx="263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08_yabaCertification.jsp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5B353B-BC01-4F0D-B4FA-106CD1FA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58"/>
            <a:ext cx="9144000" cy="6108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9792" y="78087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1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4AE4B4-0FA9-40A4-B52B-ADC75AD4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905"/>
            <a:ext cx="9144000" cy="6144190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6660232" y="3284984"/>
            <a:ext cx="1152128" cy="2880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116632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8173F1-919C-4EAD-B92F-5AD60D5C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067"/>
            <a:ext cx="9144000" cy="4131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3423" y="437638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loginPro.jsp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3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0200"/>
            <a:ext cx="7344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311401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DA0ADB-BFC4-497D-B472-9AFBAE3A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0"/>
            <a:ext cx="9144000" cy="675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108074"/>
            <a:ext cx="32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/member/</a:t>
            </a:r>
            <a:r>
              <a:rPr lang="en-US" altLang="ko-KR" smtClean="0"/>
              <a:t>join.jsp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134</Words>
  <Application>Microsoft Office PowerPoint</Application>
  <PresentationFormat>화면 슬라이드 쇼(4:3)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Id, pw를 제대로 입력한 경우</vt:lpstr>
      <vt:lpstr>Id, pw를 잘못 입력한 경우</vt:lpstr>
      <vt:lpstr>동전있는 곳을 잘못 클릭한 경우</vt:lpstr>
      <vt:lpstr>동전있는 곳을 클릭한 경우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17</cp:revision>
  <dcterms:created xsi:type="dcterms:W3CDTF">2017-11-27T06:21:38Z</dcterms:created>
  <dcterms:modified xsi:type="dcterms:W3CDTF">2020-02-04T14:27:41Z</dcterms:modified>
</cp:coreProperties>
</file>