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7" r:id="rId5"/>
    <p:sldId id="259" r:id="rId6"/>
    <p:sldId id="266" r:id="rId7"/>
    <p:sldId id="261" r:id="rId8"/>
    <p:sldId id="268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7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8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</p:spPr>
        <p:txBody>
          <a:bodyPr>
            <a:normAutofit/>
          </a:bodyPr>
          <a:lstStyle>
            <a:lvl1pPr algn="l">
              <a:defRPr sz="12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6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7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3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6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A61B-F04C-4593-82B1-3C83D474C2E3}" type="datetimeFigureOut">
              <a:rPr lang="ko-KR" altLang="en-US" smtClean="0"/>
              <a:t>2020-02-16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C135-2E91-41E3-B7C2-70422F8D5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3" y="332656"/>
            <a:ext cx="8475477" cy="612068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0966" y="404664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36512" y="50338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첫화면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smtClean="0"/>
              <a:t>main.jsp</a:t>
            </a:r>
            <a:endParaRPr lang="ko-KR" altLang="en-US" dirty="0"/>
          </a:p>
        </p:txBody>
      </p:sp>
      <p:sp>
        <p:nvSpPr>
          <p:cNvPr id="5" name="위쪽 화살표 4"/>
          <p:cNvSpPr/>
          <p:nvPr/>
        </p:nvSpPr>
        <p:spPr>
          <a:xfrm>
            <a:off x="7956376" y="755748"/>
            <a:ext cx="360040" cy="43137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0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23" y="523402"/>
            <a:ext cx="7332063" cy="58579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로그아웃이후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70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8" y="575392"/>
            <a:ext cx="7841497" cy="587794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ko-KR" altLang="en-US" dirty="0" err="1" smtClean="0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0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504629"/>
            <a:ext cx="7412137" cy="592055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회원가입 내용을 </a:t>
            </a:r>
            <a:r>
              <a:rPr lang="ko-KR" altLang="en-US" dirty="0" err="1" smtClean="0"/>
              <a:t>입력화면</a:t>
            </a:r>
            <a:endParaRPr lang="ko-KR" altLang="en-US" dirty="0"/>
          </a:p>
        </p:txBody>
      </p:sp>
      <p:sp>
        <p:nvSpPr>
          <p:cNvPr id="11" name="위쪽 화살표 10"/>
          <p:cNvSpPr/>
          <p:nvPr/>
        </p:nvSpPr>
        <p:spPr>
          <a:xfrm>
            <a:off x="3419872" y="5238828"/>
            <a:ext cx="360040" cy="43137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5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 후 </a:t>
            </a:r>
            <a:r>
              <a:rPr lang="en-US" altLang="ko-KR" dirty="0" smtClean="0"/>
              <a:t>alert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7" y="980728"/>
            <a:ext cx="5457825" cy="1638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2996952"/>
            <a:ext cx="54197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0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88396"/>
            <a:ext cx="7426424" cy="59162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27584" y="467435"/>
            <a:ext cx="7776865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60216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121" y="5751728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3608" y="5472988"/>
            <a:ext cx="7560840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121" y="98858"/>
            <a:ext cx="8493343" cy="332656"/>
          </a:xfrm>
        </p:spPr>
        <p:txBody>
          <a:bodyPr/>
          <a:lstStyle/>
          <a:p>
            <a:r>
              <a:rPr lang="ko-KR" altLang="en-US" dirty="0" smtClean="0"/>
              <a:t>회원가입이 성공되면 </a:t>
            </a:r>
            <a:r>
              <a:rPr lang="en-US" altLang="ko-KR" dirty="0" err="1" smtClean="0"/>
              <a:t>login.jsp</a:t>
            </a:r>
            <a:r>
              <a:rPr lang="ko-KR" altLang="en-US" dirty="0" smtClean="0"/>
              <a:t>로 가고 </a:t>
            </a:r>
            <a:r>
              <a:rPr lang="ko-KR" altLang="en-US" dirty="0" err="1" smtClean="0"/>
              <a:t>회원</a:t>
            </a:r>
            <a:r>
              <a:rPr lang="ko-KR" altLang="en-US" dirty="0" err="1" smtClean="0"/>
              <a:t>가입한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cid</a:t>
            </a:r>
            <a:r>
              <a:rPr lang="ko-KR" altLang="en-US" dirty="0" smtClean="0"/>
              <a:t>가 자동 입력된다</a:t>
            </a:r>
            <a:endParaRPr lang="ko-KR" altLang="en-US" dirty="0"/>
          </a:p>
        </p:txBody>
      </p:sp>
      <p:sp>
        <p:nvSpPr>
          <p:cNvPr id="12" name="위쪽 화살표 11"/>
          <p:cNvSpPr/>
          <p:nvPr/>
        </p:nvSpPr>
        <p:spPr>
          <a:xfrm>
            <a:off x="5940152" y="3763000"/>
            <a:ext cx="360040" cy="43137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34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55735"/>
            <a:ext cx="7344816" cy="59652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5" y="476672"/>
            <a:ext cx="7416825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055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488" y="5758839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749211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5" y="5454516"/>
            <a:ext cx="7416825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화살표 3"/>
          <p:cNvSpPr/>
          <p:nvPr/>
        </p:nvSpPr>
        <p:spPr>
          <a:xfrm>
            <a:off x="6444208" y="3978352"/>
            <a:ext cx="1656184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488" y="45296"/>
            <a:ext cx="8335968" cy="332656"/>
          </a:xfrm>
        </p:spPr>
        <p:txBody>
          <a:bodyPr/>
          <a:lstStyle/>
          <a:p>
            <a:r>
              <a:rPr lang="ko-KR" altLang="en-US" dirty="0" smtClean="0"/>
              <a:t>아이디나 비밀번호를 잘못 입력하면 빨간 화살표 내용 생김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957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94" y="541112"/>
            <a:ext cx="7416070" cy="586702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303157" y="476672"/>
            <a:ext cx="7445308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1275" y="608844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5733256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592" y="3464120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03157" y="5454516"/>
            <a:ext cx="7445307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59380"/>
            <a:ext cx="8820472" cy="332656"/>
          </a:xfrm>
        </p:spPr>
        <p:txBody>
          <a:bodyPr/>
          <a:lstStyle/>
          <a:p>
            <a:r>
              <a:rPr lang="ko-KR" altLang="en-US" dirty="0" smtClean="0"/>
              <a:t>로그인 성공화면</a:t>
            </a:r>
            <a:r>
              <a:rPr lang="en-US" altLang="ko-KR" dirty="0" smtClean="0"/>
              <a:t>(header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로그인전과</a:t>
            </a:r>
            <a:r>
              <a:rPr lang="ko-KR" altLang="en-US" dirty="0" smtClean="0"/>
              <a:t> 바뀜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85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 정보수정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83349"/>
            <a:ext cx="7560839" cy="60102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5616" y="476672"/>
            <a:ext cx="756083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500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743" y="5661248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441" y="2960948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5454516"/>
            <a:ext cx="756083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2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72" y="566937"/>
            <a:ext cx="7354191" cy="58562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0966" y="476672"/>
            <a:ext cx="8667689" cy="56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36512" y="57539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 </a:t>
            </a:r>
            <a:r>
              <a:rPr lang="ko-KR" altLang="en-US" dirty="0" smtClean="0">
                <a:solidFill>
                  <a:srgbClr val="FF0000"/>
                </a:solidFill>
              </a:rPr>
              <a:t>영역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7792" y="5548590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footer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영역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73" y="2564904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accent6">
                    <a:lumMod val="50000"/>
                  </a:schemeClr>
                </a:solidFill>
              </a:rPr>
              <a:t>Join_form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영역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0966" y="5454516"/>
            <a:ext cx="8667689" cy="9268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로그아웃을 하면 </a:t>
            </a:r>
            <a:r>
              <a:rPr lang="ko-KR" altLang="en-US" dirty="0" err="1" smtClean="0"/>
              <a:t>다음와</a:t>
            </a:r>
            <a:r>
              <a:rPr lang="ko-KR" altLang="en-US" dirty="0" smtClean="0"/>
              <a:t> 화면이 나타나거나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로 로그아웃 성공 메시지를 뿌리고 </a:t>
            </a:r>
            <a:r>
              <a:rPr lang="en-US" altLang="ko-KR" dirty="0" err="1" smtClean="0"/>
              <a:t>main.jsp</a:t>
            </a:r>
            <a:r>
              <a:rPr lang="ko-KR" altLang="en-US" dirty="0" smtClean="0"/>
              <a:t>로 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54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111</Words>
  <Application>Microsoft Office PowerPoint</Application>
  <PresentationFormat>화면 슬라이드 쇼(4:3)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첫화면 : main.jsp</vt:lpstr>
      <vt:lpstr>회원가입 클릭시</vt:lpstr>
      <vt:lpstr>회원가입 내용을 입력화면</vt:lpstr>
      <vt:lpstr>회원가입 후 alert메세지 출력</vt:lpstr>
      <vt:lpstr>회원가입이 성공되면 login.jsp로 가고 회원가입한 cid가 자동 입력된다</vt:lpstr>
      <vt:lpstr>아이디나 비밀번호를 잘못 입력하면 빨간 화살표 내용 생김</vt:lpstr>
      <vt:lpstr>로그인 성공화면(header가 로그인전과 바뀜)</vt:lpstr>
      <vt:lpstr>회원 정보수정</vt:lpstr>
      <vt:lpstr>로그아웃을 하면 다음와 화면이 나타나거나 alert로 로그아웃 성공 메시지를 뿌리고 main.jsp로 간다</vt:lpstr>
      <vt:lpstr>로그아웃이후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501</dc:creator>
  <cp:lastModifiedBy>YI</cp:lastModifiedBy>
  <cp:revision>32</cp:revision>
  <dcterms:created xsi:type="dcterms:W3CDTF">2018-06-07T06:12:13Z</dcterms:created>
  <dcterms:modified xsi:type="dcterms:W3CDTF">2020-02-16T12:43:22Z</dcterms:modified>
</cp:coreProperties>
</file>