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39707-39DE-4ABC-9199-1F7FAF6411C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14EEA-F902-4DAD-BE21-D3760D19C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9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4EEA-F902-4DAD-BE21-D3760D19C52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99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95B-CF3F-468E-A892-2120E028FB7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7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95B-CF3F-468E-A892-2120E028FB7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9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95B-CF3F-468E-A892-2120E028FB7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5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95B-CF3F-468E-A892-2120E028FB7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11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95B-CF3F-468E-A892-2120E028FB7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73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95B-CF3F-468E-A892-2120E028FB7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8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95B-CF3F-468E-A892-2120E028FB7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50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95B-CF3F-468E-A892-2120E028FB7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5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95B-CF3F-468E-A892-2120E028FB7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4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95B-CF3F-468E-A892-2120E028FB7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39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95B-CF3F-468E-A892-2120E028FB7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49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8F95B-CF3F-468E-A892-2120E028FB7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1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59632" y="1124744"/>
            <a:ext cx="6480720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9144" y="189915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메 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1818" y="26996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97762" y="1772816"/>
            <a:ext cx="2890462" cy="521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메일형식에 맞추세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요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97762" y="2623428"/>
            <a:ext cx="2890462" cy="521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••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86321" y="4473373"/>
            <a:ext cx="1521583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49081" y="827420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name= </a:t>
            </a:r>
            <a:r>
              <a:rPr lang="en-US" altLang="ko-KR" dirty="0" err="1" smtClean="0"/>
              <a:t>frm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92080" y="1484784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name= mail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9512" y="147990"/>
            <a:ext cx="551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_</a:t>
            </a:r>
            <a:r>
              <a:rPr lang="ko-KR" altLang="en-US" dirty="0" smtClean="0"/>
              <a:t>유효성체크</a:t>
            </a:r>
            <a:r>
              <a:rPr lang="en-US" altLang="ko-KR" dirty="0" smtClean="0"/>
              <a:t>.html – yisy0703@naver.com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61818" y="35772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697762" y="3501008"/>
            <a:ext cx="2890462" cy="521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••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92080" y="234888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name= pw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92080" y="3203684"/>
            <a:ext cx="167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name= </a:t>
            </a:r>
            <a:r>
              <a:rPr lang="en-US" altLang="ko-KR" dirty="0" err="1" smtClean="0"/>
              <a:t>pwchk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77277" y="5679819"/>
            <a:ext cx="5931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메일형식은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@</a:t>
            </a:r>
            <a:r>
              <a:rPr lang="ko-KR" altLang="en-US" dirty="0" smtClean="0"/>
              <a:t>가 알파벳과 알파벳 중간에 와야 하고</a:t>
            </a:r>
            <a:endParaRPr lang="en-US" altLang="ko-KR" dirty="0" smtClean="0"/>
          </a:p>
          <a:p>
            <a:r>
              <a:rPr lang="ko-KR" altLang="en-US" dirty="0" smtClean="0"/>
              <a:t>비밀번호는 영어와 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특수문자를 섞어서 </a:t>
            </a:r>
            <a:r>
              <a:rPr lang="en-US" altLang="ko-KR" smtClean="0"/>
              <a:t>4</a:t>
            </a:r>
            <a:r>
              <a:rPr lang="ko-KR" altLang="en-US" smtClean="0"/>
              <a:t>글자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r>
              <a:rPr lang="ko-KR" altLang="en-US" dirty="0" smtClean="0"/>
              <a:t>비밀번호 두개는 같아야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51920" y="4464820"/>
            <a:ext cx="129614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취소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332093" y="4464820"/>
            <a:ext cx="1363203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470544" y="499040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385D8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#385d81</a:t>
            </a:r>
            <a:endParaRPr lang="ko-KR" altLang="en-US" b="1" dirty="0">
              <a:solidFill>
                <a:srgbClr val="385D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78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58</Words>
  <Application>Microsoft Office PowerPoint</Application>
  <PresentationFormat>화면 슬라이드 쇼(4:3)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</cp:lastModifiedBy>
  <cp:revision>16</cp:revision>
  <dcterms:created xsi:type="dcterms:W3CDTF">2019-01-24T06:31:07Z</dcterms:created>
  <dcterms:modified xsi:type="dcterms:W3CDTF">2020-01-28T08:46:20Z</dcterms:modified>
</cp:coreProperties>
</file>