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2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8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6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8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C222-6250-4959-B15E-637B2297867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5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260648"/>
            <a:ext cx="4176464" cy="33089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83" y="1268760"/>
            <a:ext cx="4237087" cy="5093254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>
            <a:off x="2843808" y="1556792"/>
            <a:ext cx="3096344" cy="1512168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>
            <a:off x="2699792" y="2312876"/>
            <a:ext cx="4968552" cy="552171"/>
          </a:xfrm>
          <a:prstGeom prst="curvedConnector3">
            <a:avLst>
              <a:gd name="adj1" fmla="val 98184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9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0" y="188640"/>
            <a:ext cx="4630668" cy="34563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656791"/>
            <a:ext cx="4846372" cy="5825654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 rot="10800000">
            <a:off x="2339756" y="1484784"/>
            <a:ext cx="3528389" cy="1512168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10800000">
            <a:off x="2339756" y="1844826"/>
            <a:ext cx="3168348" cy="1800198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826686"/>
            <a:ext cx="464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인사로 하고 닫기를 클릭하면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창이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닫기면서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parent</a:t>
            </a:r>
            <a:r>
              <a:rPr lang="ko-KR" altLang="en-US" b="1" dirty="0" smtClean="0">
                <a:solidFill>
                  <a:srgbClr val="FF0000"/>
                </a:solidFill>
              </a:rPr>
              <a:t>창의 파트에 반영된다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64" y="3916089"/>
            <a:ext cx="3810000" cy="1762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64704"/>
            <a:ext cx="5972175" cy="175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5938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join.html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314096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confirm.html</a:t>
            </a:r>
            <a:endParaRPr lang="ko-KR" altLang="en-US" sz="2800" dirty="0"/>
          </a:p>
        </p:txBody>
      </p:sp>
      <p:cxnSp>
        <p:nvCxnSpPr>
          <p:cNvPr id="6" name="구부러진 연결선 5"/>
          <p:cNvCxnSpPr/>
          <p:nvPr/>
        </p:nvCxnSpPr>
        <p:spPr>
          <a:xfrm rot="5400000">
            <a:off x="1439652" y="3176972"/>
            <a:ext cx="2736304" cy="504056"/>
          </a:xfrm>
          <a:prstGeom prst="curvedConnector3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7</cp:revision>
  <dcterms:created xsi:type="dcterms:W3CDTF">2019-01-28T02:06:11Z</dcterms:created>
  <dcterms:modified xsi:type="dcterms:W3CDTF">2020-01-28T13:52:14Z</dcterms:modified>
</cp:coreProperties>
</file>