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9707-39DE-4ABC-9199-1F7FAF6411C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4EEA-F902-4DAD-BE21-D3760D19C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4EEA-F902-4DAD-BE21-D3760D19C5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9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7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8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5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4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F95B-CF3F-468E-A892-2120E028FB76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D6DD-AC93-4F4A-8CDF-95DC4F7E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124744"/>
            <a:ext cx="6480720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29144" y="18991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메 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1818" y="2699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97762" y="1772816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메일형식에 맞추세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97762" y="2623428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••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186321" y="4473373"/>
            <a:ext cx="152158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9081" y="827420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</a:t>
            </a:r>
            <a:r>
              <a:rPr lang="en-US" altLang="ko-KR" dirty="0" err="1" smtClean="0"/>
              <a:t>frm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148478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mail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14799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메일체크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1818" y="3577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97762" y="3501008"/>
            <a:ext cx="2890462" cy="521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••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23488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pw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2080" y="3203684"/>
            <a:ext cx="16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name= </a:t>
            </a:r>
            <a:r>
              <a:rPr lang="en-US" altLang="ko-KR" dirty="0" err="1" smtClean="0"/>
              <a:t>pwchk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77277" y="5679819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메일형식은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@</a:t>
            </a:r>
            <a:r>
              <a:rPr lang="ko-KR" altLang="en-US" dirty="0" smtClean="0"/>
              <a:t>가 알파벳과 알파벳 중간에 와야 하고</a:t>
            </a:r>
            <a:endParaRPr lang="en-US" altLang="ko-KR" dirty="0" smtClean="0"/>
          </a:p>
          <a:p>
            <a:r>
              <a:rPr lang="ko-KR" altLang="en-US" dirty="0" smtClean="0"/>
              <a:t>비밀번호는 영어와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특수문자를 섞어서 </a:t>
            </a:r>
            <a:r>
              <a:rPr lang="en-US" altLang="ko-KR" smtClean="0"/>
              <a:t>4</a:t>
            </a:r>
            <a:r>
              <a:rPr lang="ko-KR" altLang="en-US" smtClean="0"/>
              <a:t>글자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 smtClean="0"/>
              <a:t>비밀번호 두개는 같아야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51920" y="4464820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32093" y="4464820"/>
            <a:ext cx="1363203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470544" y="49904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85D8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#385d81</a:t>
            </a:r>
            <a:endParaRPr lang="ko-KR" altLang="en-US" b="1" dirty="0">
              <a:solidFill>
                <a:srgbClr val="385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돋움체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YI</cp:lastModifiedBy>
  <cp:revision>12</cp:revision>
  <dcterms:created xsi:type="dcterms:W3CDTF">2019-01-24T06:31:07Z</dcterms:created>
  <dcterms:modified xsi:type="dcterms:W3CDTF">2020-01-27T07:32:10Z</dcterms:modified>
</cp:coreProperties>
</file>