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2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9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C54B-1EE4-4A7B-911A-661BC7A09848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92EC-6F8F-4A79-80B6-25B7D06B8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연습문제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떡 있는 곳을 맞춰봐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43050"/>
              </p:ext>
            </p:extLst>
          </p:nvPr>
        </p:nvGraphicFramePr>
        <p:xfrm>
          <a:off x="395536" y="1052736"/>
          <a:ext cx="8229600" cy="463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0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4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5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6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7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8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718447"/>
            <a:ext cx="54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ddukIdx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ParseInt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Math.random</a:t>
            </a:r>
            <a:r>
              <a:rPr lang="en-US" altLang="ko-KR" sz="2400" dirty="0" smtClean="0"/>
              <a:t>()*9)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9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11175"/>
            <a:ext cx="8856984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+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답  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 클릭하는 순간 입력이 가능하게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가 사라진다</a:t>
            </a:r>
            <a:r>
              <a:rPr lang="en-US" altLang="ko-KR" dirty="0" smtClean="0"/>
              <a:t>.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[  xx  ] @  [ xx  ] = [</a:t>
            </a:r>
            <a:r>
              <a:rPr lang="ko-KR" altLang="en-US" dirty="0" smtClean="0"/>
              <a:t>답        </a:t>
            </a:r>
            <a:r>
              <a:rPr lang="en-US" altLang="ko-KR" dirty="0" smtClean="0"/>
              <a:t>]</a:t>
            </a:r>
          </a:p>
          <a:p>
            <a:pPr marL="400050" lvl="1" indent="0">
              <a:buNone/>
            </a:pPr>
            <a:r>
              <a:rPr lang="en-US" altLang="ko-KR" dirty="0" err="1" smtClean="0"/>
              <a:t>Math.random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확용하여</a:t>
            </a:r>
            <a:r>
              <a:rPr lang="ko-KR" altLang="en-US" dirty="0" smtClean="0"/>
              <a:t> 사칙연산까지 임의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smtClean="0"/>
              <a:t>채점해봐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정답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오답이 출력</a:t>
            </a:r>
          </a:p>
          <a:p>
            <a:pPr marL="400050" lvl="1" indent="0">
              <a:buNone/>
            </a:pPr>
            <a:r>
              <a:rPr lang="en-US" altLang="ko-KR" dirty="0" smtClean="0"/>
              <a:t>"</a:t>
            </a:r>
            <a:r>
              <a:rPr lang="ko-KR" altLang="en-US" dirty="0" err="1" smtClean="0"/>
              <a:t>다시해봐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버튼을 클릭하면 다시 </a:t>
            </a:r>
            <a:r>
              <a:rPr lang="en-US" altLang="ko-KR" dirty="0" smtClean="0"/>
              <a:t>reset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숙제</a:t>
            </a:r>
            <a:r>
              <a:rPr lang="en-US" altLang="ko-KR" dirty="0" smtClean="0"/>
              <a:t>)</a:t>
            </a:r>
          </a:p>
          <a:p>
            <a:pPr marL="400050" lvl="1" indent="0">
              <a:buNone/>
            </a:pPr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문제를 시간이 얼마나 지났는지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초단위로 출력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ko-KR" altLang="en-US" dirty="0" smtClean="0"/>
              <a:t>몇 </a:t>
            </a:r>
            <a:r>
              <a:rPr lang="ko-KR" altLang="en-US" dirty="0" err="1" smtClean="0"/>
              <a:t>초만에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몇점인지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0" y="8765"/>
            <a:ext cx="1782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연습문제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738313"/>
            <a:ext cx="68865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90675"/>
            <a:ext cx="6781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04825"/>
            <a:ext cx="53244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119</Words>
  <Application>Microsoft Office PowerPoint</Application>
  <PresentationFormat>화면 슬라이드 쇼(4:3)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연습문제1. 떡 있는 곳을 맞춰봐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13</cp:revision>
  <dcterms:created xsi:type="dcterms:W3CDTF">2017-12-26T03:00:58Z</dcterms:created>
  <dcterms:modified xsi:type="dcterms:W3CDTF">2020-03-04T00:11:16Z</dcterms:modified>
</cp:coreProperties>
</file>