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7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1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4771-0A9D-4D83-9537-0232FAC88EEB}" type="datetimeFigureOut">
              <a:rPr lang="en-US" smtClean="0"/>
              <a:t>15/10/2024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973E-D2E1-43AA-BC8A-B3775A873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9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lanacity.vn/adm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https://alanacity.vn/admin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alanacity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thì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93" y="3512498"/>
            <a:ext cx="9266413" cy="66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543"/>
            <a:ext cx="10515600" cy="575242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Trong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là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là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,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nút</a:t>
            </a:r>
            <a:r>
              <a:rPr lang="en-US" dirty="0" smtClean="0"/>
              <a:t> là “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sủa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Xóa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21" y="2355459"/>
            <a:ext cx="8850086" cy="59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036" y="503011"/>
            <a:ext cx="10515600" cy="59712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dại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link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upload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 ta có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ở 2 </a:t>
            </a:r>
            <a:r>
              <a:rPr lang="en-US" dirty="0" err="1" smtClean="0"/>
              <a:t>dạng</a:t>
            </a:r>
            <a:r>
              <a:rPr lang="en-US" dirty="0" smtClean="0"/>
              <a:t> là:</a:t>
            </a:r>
          </a:p>
          <a:p>
            <a:pPr marL="0" indent="0">
              <a:buNone/>
            </a:pPr>
            <a:r>
              <a:rPr lang="en-US" dirty="0" smtClean="0"/>
              <a:t> “Thu </a:t>
            </a:r>
            <a:r>
              <a:rPr lang="en-US" dirty="0" err="1" smtClean="0"/>
              <a:t>gọn</a:t>
            </a:r>
            <a:r>
              <a:rPr lang="en-US" dirty="0" smtClean="0"/>
              <a:t>” ,“Chi </a:t>
            </a:r>
            <a:r>
              <a:rPr lang="en-US" dirty="0" err="1" smtClean="0"/>
              <a:t>tiết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là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“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”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9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17" y="2334651"/>
            <a:ext cx="9084583" cy="56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59" y="187836"/>
            <a:ext cx="10084741" cy="65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Hướng dẫn đăng/sửa bài viết</vt:lpstr>
      <vt:lpstr>PowerPoint Presentation</vt:lpstr>
      <vt:lpstr>PowerPoint Presentation</vt:lpstr>
      <vt:lpstr>Hưỡng dẫn cập nhật hình ảnh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đăng/sửa bài viết</dc:title>
  <dc:creator>Nguyen Hoang Duc</dc:creator>
  <cp:lastModifiedBy>Nguyen Hoang Duc</cp:lastModifiedBy>
  <cp:revision>5</cp:revision>
  <dcterms:created xsi:type="dcterms:W3CDTF">2024-10-15T07:06:24Z</dcterms:created>
  <dcterms:modified xsi:type="dcterms:W3CDTF">2024-10-15T10:51:17Z</dcterms:modified>
</cp:coreProperties>
</file>