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1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9601200" cy="12801600" type="A3"/>
  <p:notesSz cx="6797675" cy="9928225"/>
  <p:embeddedFontLst>
    <p:embeddedFont>
      <p:font typeface="Roboto Condensed" pitchFamily="2" charset="0"/>
      <p:regular r:id="rId5"/>
      <p:bold r:id="rId6"/>
      <p:italic r:id="rId7"/>
      <p:bold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 Condensed bold" pitchFamily="2" charset="0"/>
      <p:bold r:id="rId1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4000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8000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200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600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200016" algn="l" defTabSz="128000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3840019" algn="l" defTabSz="128000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480022" algn="l" defTabSz="128000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120025" algn="l" defTabSz="1280006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Müller" initials="JM" lastIdx="1" clrIdx="0">
    <p:extLst>
      <p:ext uri="{19B8F6BF-5375-455C-9EA6-DF929625EA0E}">
        <p15:presenceInfo xmlns:p15="http://schemas.microsoft.com/office/powerpoint/2012/main" userId="S-1-5-21-2451251714-4163927906-775782218-181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63312"/>
    <a:srgbClr val="E53517"/>
    <a:srgbClr val="003E2F"/>
    <a:srgbClr val="02654B"/>
    <a:srgbClr val="F18E37"/>
    <a:srgbClr val="9D0037"/>
    <a:srgbClr val="789922"/>
    <a:srgbClr val="A0006E"/>
    <a:srgbClr val="01598B"/>
    <a:srgbClr val="025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4" autoAdjust="0"/>
  </p:normalViewPr>
  <p:slideViewPr>
    <p:cSldViewPr>
      <p:cViewPr>
        <p:scale>
          <a:sx n="80" d="100"/>
          <a:sy n="80" d="100"/>
        </p:scale>
        <p:origin x="786" y="-2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216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2201D-4F31-42B9-99D7-3404E8362FFB}" type="datetimeFigureOut">
              <a:rPr lang="de-DE" smtClean="0"/>
              <a:t>11.12.2016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D16FB-B98E-41AD-A7C8-7BD42CA5E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1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8B8B00B-174A-42EB-A1B8-8BE866AF80B8}" type="datetimeFigureOut">
              <a:rPr lang="de-DE"/>
              <a:pPr>
                <a:defRPr/>
              </a:pPr>
              <a:t>11.12.2016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F1EA88-867B-44F4-BE95-B615105451F6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69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03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006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009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013" algn="l" rtl="0" fontAlgn="base">
      <a:spcBef>
        <a:spcPct val="30000"/>
      </a:spcBef>
      <a:spcAft>
        <a:spcPct val="0"/>
      </a:spcAft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003425" y="744538"/>
            <a:ext cx="27908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1EA88-867B-44F4-BE95-B615105451F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62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41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683566" y="3119927"/>
            <a:ext cx="6653537" cy="247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/>
              <a:t>Titel für erste Folie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0"/>
          </p:nvPr>
        </p:nvSpPr>
        <p:spPr>
          <a:xfrm>
            <a:off x="2676223" y="5773742"/>
            <a:ext cx="6660879" cy="599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9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18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" name="Bildplatzhalter 4" title="Logo"/>
          <p:cNvSpPr>
            <a:spLocks noGrp="1"/>
          </p:cNvSpPr>
          <p:nvPr>
            <p:ph type="pic" sz="quarter" idx="11" hasCustomPrompt="1"/>
          </p:nvPr>
        </p:nvSpPr>
        <p:spPr>
          <a:xfrm>
            <a:off x="378000" y="3119925"/>
            <a:ext cx="1700698" cy="2474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78000" y="5773742"/>
            <a:ext cx="1700698" cy="2508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79328" y="8429494"/>
            <a:ext cx="1700698" cy="2474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</p:spTree>
    <p:extLst>
      <p:ext uri="{BB962C8B-B14F-4D97-AF65-F5344CB8AC3E}">
        <p14:creationId xmlns:p14="http://schemas.microsoft.com/office/powerpoint/2010/main" val="29902919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foli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683566" y="3119927"/>
            <a:ext cx="6653537" cy="24743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20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/>
              <a:t>Titel für erste Folie</a:t>
            </a:r>
            <a:br>
              <a:rPr lang="de-DE" dirty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0"/>
          </p:nvPr>
        </p:nvSpPr>
        <p:spPr>
          <a:xfrm>
            <a:off x="2676223" y="5773742"/>
            <a:ext cx="6660879" cy="599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400" baseline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  <a:lvl2pPr marL="457209" indent="0">
              <a:buNone/>
              <a:defRPr sz="2000">
                <a:latin typeface="Roboto Condensed" panose="02000000000000000000" pitchFamily="2" charset="0"/>
                <a:ea typeface="Roboto Condensed" panose="02000000000000000000" pitchFamily="2" charset="0"/>
              </a:defRPr>
            </a:lvl2pPr>
            <a:lvl3pPr marL="914418" indent="0">
              <a:buNone/>
              <a:defRPr sz="1800">
                <a:latin typeface="Roboto Condensed" panose="02000000000000000000" pitchFamily="2" charset="0"/>
                <a:ea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5" name="Bildplatzhalter 4" title="Logo"/>
          <p:cNvSpPr>
            <a:spLocks noGrp="1"/>
          </p:cNvSpPr>
          <p:nvPr>
            <p:ph type="pic" sz="quarter" idx="11" hasCustomPrompt="1"/>
          </p:nvPr>
        </p:nvSpPr>
        <p:spPr>
          <a:xfrm>
            <a:off x="378000" y="3119925"/>
            <a:ext cx="1700698" cy="2474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78000" y="5773742"/>
            <a:ext cx="1700698" cy="25088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379328" y="8429494"/>
            <a:ext cx="1700698" cy="24743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000"/>
            </a:lvl1pPr>
          </a:lstStyle>
          <a:p>
            <a:r>
              <a:rPr lang="de-DE" dirty="0"/>
              <a:t>Logo (optional)</a:t>
            </a:r>
          </a:p>
        </p:txBody>
      </p:sp>
    </p:spTree>
    <p:extLst>
      <p:ext uri="{BB962C8B-B14F-4D97-AF65-F5344CB8AC3E}">
        <p14:creationId xmlns:p14="http://schemas.microsoft.com/office/powerpoint/2010/main" val="231532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02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folie ohne Logo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4788750"/>
            <a:ext cx="9601200" cy="7390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03658" y="3174842"/>
            <a:ext cx="9033444" cy="101500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aseline="0">
                <a:latin typeface="Roboto Condensed bold" panose="02000000000000000000" pitchFamily="2" charset="0"/>
                <a:ea typeface="Roboto Condensed bold" panose="02000000000000000000" pitchFamily="2" charset="0"/>
              </a:defRPr>
            </a:lvl1pPr>
          </a:lstStyle>
          <a:p>
            <a:r>
              <a:rPr lang="de-DE" dirty="0"/>
              <a:t>Titel für erste Folie</a:t>
            </a:r>
          </a:p>
        </p:txBody>
      </p:sp>
    </p:spTree>
    <p:extLst>
      <p:ext uri="{BB962C8B-B14F-4D97-AF65-F5344CB8AC3E}">
        <p14:creationId xmlns:p14="http://schemas.microsoft.com/office/powerpoint/2010/main" val="423203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49549"/>
            <a:ext cx="9601200" cy="2201877"/>
          </a:xfrm>
          <a:prstGeom prst="rect">
            <a:avLst/>
          </a:prstGeom>
          <a:solidFill>
            <a:srgbClr val="E633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868" y="-84705"/>
            <a:ext cx="3123244" cy="2272188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>
            <a:off x="2496344" y="247470"/>
            <a:ext cx="0" cy="15456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platzhalter 9"/>
          <p:cNvSpPr txBox="1">
            <a:spLocks/>
          </p:cNvSpPr>
          <p:nvPr userDrawn="1"/>
        </p:nvSpPr>
        <p:spPr>
          <a:xfrm>
            <a:off x="2683566" y="351395"/>
            <a:ext cx="6333161" cy="22262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InfoDispRegular-Roman" panose="02000506050000020004" pitchFamily="2" charset="0"/>
                <a:ea typeface="Roboto Condensed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de-DE" sz="1900" baseline="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 userDrawn="1"/>
        </p:nvSpPr>
        <p:spPr bwMode="auto">
          <a:xfrm>
            <a:off x="6766831" y="12017424"/>
            <a:ext cx="2815260" cy="5427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b="1" i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Submitted</a:t>
            </a:r>
            <a:r>
              <a:rPr lang="de-DE" sz="1400" b="1" i="0" baseline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by:</a:t>
            </a:r>
            <a:r>
              <a:rPr lang="de-DE" sz="1400" b="1" i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Sairam Vankamamidi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i="0" dirty="0">
                <a:latin typeface="Roboto Condensed" panose="02000000000000000000" pitchFamily="2" charset="0"/>
                <a:ea typeface="Roboto Condensed" panose="02000000000000000000" pitchFamily="2" charset="0"/>
              </a:rPr>
              <a:t>Email: sairamvnvn@ieee.org</a:t>
            </a:r>
            <a:endParaRPr lang="de-DE" sz="1400" b="1" i="0" kern="1200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522329" y="513146"/>
            <a:ext cx="6811107" cy="539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A Smart Data Acquisition Bot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4052742" y="1208059"/>
            <a:ext cx="3229708" cy="5731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#Louise</a:t>
            </a:r>
          </a:p>
        </p:txBody>
      </p:sp>
    </p:spTree>
    <p:extLst>
      <p:ext uri="{BB962C8B-B14F-4D97-AF65-F5344CB8AC3E}">
        <p14:creationId xmlns:p14="http://schemas.microsoft.com/office/powerpoint/2010/main" val="20488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720" r:id="rId3"/>
    <p:sldLayoutId id="2147483721" r:id="rId4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38" y="5372726"/>
            <a:ext cx="2062411" cy="35751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5" y="6897264"/>
            <a:ext cx="2319338" cy="1303736"/>
          </a:xfrm>
          <a:prstGeom prst="rect">
            <a:avLst/>
          </a:prstGeom>
        </p:spPr>
      </p:pic>
      <p:sp>
        <p:nvSpPr>
          <p:cNvPr id="25" name="Rounded Rectangular Callout 10"/>
          <p:cNvSpPr/>
          <p:nvPr/>
        </p:nvSpPr>
        <p:spPr>
          <a:xfrm>
            <a:off x="480121" y="5920577"/>
            <a:ext cx="1918486" cy="798400"/>
          </a:xfrm>
          <a:prstGeom prst="wedgeRoundRect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Roboto Condensed" panose="02000000000000000000" pitchFamily="2" charset="0"/>
                <a:ea typeface="Roboto Condensed" panose="02000000000000000000" pitchFamily="2" charset="0"/>
              </a:rPr>
              <a:t>Hello Ram, Good Morning I'm running on low gas can you please, refuel me :)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29367" y="2239368"/>
            <a:ext cx="2738247" cy="755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Roboto Condensed" pitchFamily="2" charset="0"/>
                <a:ea typeface="Roboto Condensed" pitchFamily="2" charset="0"/>
              </a:rPr>
              <a:t>Motivation</a:t>
            </a:r>
            <a:r>
              <a:rPr lang="en-US" sz="4000" dirty="0">
                <a:latin typeface="Roboto Condensed" pitchFamily="2" charset="0"/>
                <a:ea typeface="Roboto Condensed" pitchFamily="2" charset="0"/>
              </a:rPr>
              <a:t>			</a:t>
            </a: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256925" y="2783637"/>
            <a:ext cx="4638675" cy="259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Motivation for this project are sensors and data acquisition.</a:t>
            </a:r>
          </a:p>
          <a:p>
            <a:pPr marL="285750" indent="-28575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Automobiles have different types of sensors for monitoring fuel, temperature, pressure, air quality etc. </a:t>
            </a:r>
          </a:p>
          <a:p>
            <a:pPr marL="285750" indent="-28575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If you are away from your car and want to know how much fuel is left…what you do????……...that’s where my project started!!! Called #Louise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256925" y="9829196"/>
            <a:ext cx="4559406" cy="17652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Louise is a programmable bot which can be used to achieve such a task in remote data acquisition.</a:t>
            </a:r>
          </a:p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It uses </a:t>
            </a:r>
            <a:r>
              <a:rPr lang="en-US" sz="1800"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US" sz="1800" i="1">
                <a:latin typeface="Roboto Condensed" pitchFamily="2" charset="0"/>
                <a:ea typeface="Roboto Condensed" pitchFamily="2" charset="0"/>
              </a:rPr>
              <a:t> ‘Existing’ </a:t>
            </a:r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messaging platform called telegram as client application and type a simple question to get the data.</a:t>
            </a:r>
          </a:p>
          <a:p>
            <a:endParaRPr lang="en-US" sz="18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129367" y="9251209"/>
            <a:ext cx="3254122" cy="5779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Roboto Condensed" pitchFamily="2" charset="0"/>
                <a:ea typeface="Roboto Condensed" pitchFamily="2" charset="0"/>
              </a:rPr>
              <a:t>What</a:t>
            </a:r>
            <a:r>
              <a:rPr lang="en-US" sz="4000" b="1" dirty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3600" b="1" dirty="0">
                <a:latin typeface="Roboto Condensed" pitchFamily="2" charset="0"/>
                <a:ea typeface="Roboto Condensed" pitchFamily="2" charset="0"/>
              </a:rPr>
              <a:t>and</a:t>
            </a:r>
            <a:r>
              <a:rPr lang="en-US" sz="4000" b="1" dirty="0">
                <a:latin typeface="Roboto Condensed" pitchFamily="2" charset="0"/>
                <a:ea typeface="Roboto Condensed" pitchFamily="2" charset="0"/>
              </a:rPr>
              <a:t> How?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93273" y="10366012"/>
            <a:ext cx="46291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Roboto Condensed" pitchFamily="2" charset="0"/>
                <a:ea typeface="Roboto Condensed" pitchFamily="2" charset="0"/>
              </a:rPr>
              <a:t>Ask questions in Telegram Application</a:t>
            </a:r>
            <a:r>
              <a:rPr lang="en-US" i="1" dirty="0">
                <a:latin typeface="Roboto Condensed" pitchFamily="2" charset="0"/>
                <a:ea typeface="Roboto Condensed" pitchFamily="2" charset="0"/>
              </a:rPr>
              <a:t>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>
                <a:latin typeface="Roboto Condensed" pitchFamily="2" charset="0"/>
                <a:ea typeface="Roboto Condensed" pitchFamily="2" charset="0"/>
              </a:rPr>
              <a:t>What is the value of temperature sensor?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>
                <a:latin typeface="Roboto Condensed" pitchFamily="2" charset="0"/>
                <a:ea typeface="Roboto Condensed" pitchFamily="2" charset="0"/>
              </a:rPr>
              <a:t>Play music, tell me a joke, take a picture.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>
                <a:latin typeface="Roboto Condensed" pitchFamily="2" charset="0"/>
                <a:ea typeface="Roboto Condensed" pitchFamily="2" charset="0"/>
              </a:rPr>
              <a:t>How is the weather in Spain, Barcelona?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i="1" dirty="0">
                <a:latin typeface="Roboto Condensed" pitchFamily="2" charset="0"/>
                <a:ea typeface="Roboto Condensed" pitchFamily="2" charset="0"/>
              </a:rPr>
              <a:t>Translate, How are you?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810" y="4093512"/>
            <a:ext cx="4756340" cy="3190070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743773" y="2227934"/>
            <a:ext cx="2699651" cy="89601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Roboto Condensed" pitchFamily="2" charset="0"/>
                <a:ea typeface="Roboto Condensed" pitchFamily="2" charset="0"/>
              </a:rPr>
              <a:t>Working</a:t>
            </a:r>
            <a:endParaRPr lang="en-US" sz="40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895600" y="2781466"/>
            <a:ext cx="4405463" cy="12827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Its works based on server and client model programmed in python     </a:t>
            </a:r>
          </a:p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It works by checking the keywords in the sentence and executes the function around the keyword</a:t>
            </a:r>
          </a:p>
          <a:p>
            <a:endParaRPr lang="en-US" sz="18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4732875" y="7024182"/>
            <a:ext cx="4800600" cy="561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Roboto Condensed" pitchFamily="2" charset="0"/>
                <a:ea typeface="Roboto Condensed" pitchFamily="2" charset="0"/>
              </a:rPr>
              <a:t>Advantages</a:t>
            </a:r>
            <a:endParaRPr lang="en-US" sz="40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895600" y="7542557"/>
            <a:ext cx="4775083" cy="28362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Truly modular design simple to maintain code</a:t>
            </a:r>
          </a:p>
          <a:p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Using simple syntax similar to human language</a:t>
            </a:r>
          </a:p>
          <a:p>
            <a:pPr marL="342900" indent="-34290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Extend functionalities on hardware by adding sensors and also on software by integrating with APIs like weather, translator etc.</a:t>
            </a:r>
          </a:p>
          <a:p>
            <a:pPr marL="342900" indent="-34290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Devices can talk! Devices can be your friends, can be your personal assistant</a:t>
            </a:r>
          </a:p>
          <a:p>
            <a:pPr marL="342900" indent="-342900"/>
            <a:r>
              <a:rPr lang="en-US" sz="1800" dirty="0">
                <a:latin typeface="Roboto Condensed" pitchFamily="2" charset="0"/>
                <a:ea typeface="Roboto Condensed" pitchFamily="2" charset="0"/>
              </a:rPr>
              <a:t>It can used in car as infotainment systems and home automation systems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7" y="11872668"/>
            <a:ext cx="3407046" cy="92893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29367" y="11843340"/>
            <a:ext cx="93593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36378"/>
      </p:ext>
    </p:extLst>
  </p:cSld>
  <p:clrMapOvr>
    <a:masterClrMapping/>
  </p:clrMapOvr>
</p:sld>
</file>

<file path=ppt/theme/theme1.xml><?xml version="1.0" encoding="utf-8"?>
<a:theme xmlns:a="http://schemas.openxmlformats.org/drawingml/2006/main" name="Startfoli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253</Words>
  <Application>Microsoft Office PowerPoint</Application>
  <PresentationFormat>A3 Paper (297x420 mm)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 Condensed</vt:lpstr>
      <vt:lpstr>Calibri</vt:lpstr>
      <vt:lpstr>Courier New</vt:lpstr>
      <vt:lpstr>Roboto Condensed bold</vt:lpstr>
      <vt:lpstr>Startfolie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Nicole Kaltofen</dc:creator>
  <cp:lastModifiedBy>ms665271</cp:lastModifiedBy>
  <cp:revision>207</cp:revision>
  <cp:lastPrinted>2014-05-13T08:21:00Z</cp:lastPrinted>
  <dcterms:created xsi:type="dcterms:W3CDTF">2014-01-29T06:28:10Z</dcterms:created>
  <dcterms:modified xsi:type="dcterms:W3CDTF">2016-12-11T14:49:26Z</dcterms:modified>
</cp:coreProperties>
</file>