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7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7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2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8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1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5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7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7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86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5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98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1823" y="1315589"/>
            <a:ext cx="8991600" cy="1645920"/>
          </a:xfrm>
        </p:spPr>
        <p:txBody>
          <a:bodyPr/>
          <a:lstStyle/>
          <a:p>
            <a:r>
              <a:rPr lang="ru-RU" dirty="0" smtClean="0"/>
              <a:t>Игра лабиринт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Хабарова Лия и Фурсенко 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490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936274" y="224655"/>
            <a:ext cx="4486275" cy="1141412"/>
          </a:xfrm>
        </p:spPr>
        <p:txBody>
          <a:bodyPr/>
          <a:lstStyle/>
          <a:p>
            <a:r>
              <a:rPr lang="ru-RU" b="1" dirty="0" smtClean="0"/>
              <a:t>Идея игры</a:t>
            </a:r>
            <a:endParaRPr lang="ru-RU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4294967295"/>
          </p:nvPr>
        </p:nvSpPr>
        <p:spPr>
          <a:xfrm>
            <a:off x="2481942" y="2368731"/>
            <a:ext cx="8177349" cy="39893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1" dirty="0" smtClean="0"/>
              <a:t>Игра сделана по мотивам сериала </a:t>
            </a:r>
            <a:r>
              <a:rPr lang="en-US" sz="2400" b="1" dirty="0" smtClean="0"/>
              <a:t>“</a:t>
            </a:r>
            <a:r>
              <a:rPr lang="ru-RU" sz="2400" b="1" dirty="0" err="1" smtClean="0"/>
              <a:t>Рик</a:t>
            </a:r>
            <a:r>
              <a:rPr lang="ru-RU" sz="2400" b="1" dirty="0" smtClean="0"/>
              <a:t> и </a:t>
            </a:r>
            <a:r>
              <a:rPr lang="ru-RU" sz="2400" b="1" dirty="0" err="1" smtClean="0"/>
              <a:t>Морти</a:t>
            </a:r>
            <a:r>
              <a:rPr lang="en-US" sz="2400" b="1" dirty="0" smtClean="0"/>
              <a:t>”</a:t>
            </a:r>
            <a:r>
              <a:rPr lang="ru-RU" sz="2400" b="1" dirty="0" smtClean="0"/>
              <a:t> и суть ее в том, что </a:t>
            </a:r>
            <a:r>
              <a:rPr lang="ru-RU" sz="2400" b="1" dirty="0" err="1" smtClean="0"/>
              <a:t>Рику</a:t>
            </a:r>
            <a:r>
              <a:rPr lang="ru-RU" sz="2400" b="1" dirty="0" smtClean="0"/>
              <a:t> (персонаж за которого играет пользователь) нужно найти своего внука – </a:t>
            </a:r>
            <a:r>
              <a:rPr lang="ru-RU" sz="2400" b="1" dirty="0" err="1" smtClean="0"/>
              <a:t>Морти</a:t>
            </a:r>
            <a:r>
              <a:rPr lang="ru-RU" sz="2400" b="1" dirty="0" smtClean="0"/>
              <a:t>, по дороге собрав нужные предметы.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2574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Уровни</a:t>
            </a:r>
            <a:r>
              <a:rPr lang="ru-RU" b="1" dirty="0"/>
              <a:t> </a:t>
            </a:r>
            <a:r>
              <a:rPr lang="ru-RU" b="1" dirty="0" smtClean="0"/>
              <a:t>и структура игры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 smtClean="0"/>
              <a:t>Всего 3 уровня</a:t>
            </a:r>
            <a:endParaRPr lang="ru-RU" sz="2000" b="1" dirty="0"/>
          </a:p>
          <a:p>
            <a:r>
              <a:rPr lang="ru-RU" sz="2000" b="1" dirty="0" smtClean="0"/>
              <a:t>Каждый новый уровень – новый лабиринт, который больше предыдущего</a:t>
            </a:r>
            <a:endParaRPr lang="en-US" sz="2000" b="1" dirty="0" smtClean="0"/>
          </a:p>
          <a:p>
            <a:r>
              <a:rPr lang="ru-RU" sz="2000" b="1" dirty="0" smtClean="0"/>
              <a:t>Пользователь может посмотреть результаты начав новую игру</a:t>
            </a:r>
            <a:endParaRPr lang="ru-RU" sz="20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55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727269" y="407534"/>
            <a:ext cx="4486275" cy="1141412"/>
          </a:xfrm>
        </p:spPr>
        <p:txBody>
          <a:bodyPr/>
          <a:lstStyle/>
          <a:p>
            <a:r>
              <a:rPr lang="ru-RU" b="1" dirty="0" smtClean="0"/>
              <a:t>Работа с базами данных</a:t>
            </a:r>
            <a:endParaRPr lang="ru-RU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4294967295"/>
          </p:nvPr>
        </p:nvSpPr>
        <p:spPr>
          <a:xfrm>
            <a:off x="2495006" y="2316480"/>
            <a:ext cx="6950800" cy="3579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 smtClean="0"/>
              <a:t>В самом начале пользователь вводит свое имя, которое заносится в базу данных, и в течение игры в нее заносятся результаты игрока на каждом уровне(количество собранных предметов)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606796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Другая 2">
      <a:dk1>
        <a:srgbClr val="000000"/>
      </a:dk1>
      <a:lt1>
        <a:srgbClr val="FFFFFF"/>
      </a:lt1>
      <a:dk2>
        <a:srgbClr val="F09765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54</TotalTime>
  <Words>104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Corbel</vt:lpstr>
      <vt:lpstr>Gill Sans MT</vt:lpstr>
      <vt:lpstr>Parcel</vt:lpstr>
      <vt:lpstr>Игра лабиринт</vt:lpstr>
      <vt:lpstr>Идея игры</vt:lpstr>
      <vt:lpstr>Уровни и структура игры</vt:lpstr>
      <vt:lpstr>Работа с базами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лабиринт</dc:title>
  <dc:creator>User</dc:creator>
  <cp:lastModifiedBy>User</cp:lastModifiedBy>
  <cp:revision>5</cp:revision>
  <dcterms:created xsi:type="dcterms:W3CDTF">2022-01-18T18:42:59Z</dcterms:created>
  <dcterms:modified xsi:type="dcterms:W3CDTF">2022-01-18T19:37:41Z</dcterms:modified>
</cp:coreProperties>
</file>