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катерина Смирнова" initials="ЕС" lastIdx="1" clrIdx="0">
    <p:extLst>
      <p:ext uri="{19B8F6BF-5375-455C-9EA6-DF929625EA0E}">
        <p15:presenceInfo xmlns:p15="http://schemas.microsoft.com/office/powerpoint/2012/main" userId="0fa8172e1a2bd5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91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2F414-70CA-4D4C-9C9C-88E0584B3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193" y="1761531"/>
            <a:ext cx="11197243" cy="166746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your destiny</a:t>
            </a:r>
            <a:endParaRPr lang="ru-RU" sz="5400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5BB6EE-B46F-405F-9C12-A66529C45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195" y="4782897"/>
            <a:ext cx="7197726" cy="683797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Разработчики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: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Смирнова </a:t>
            </a: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Н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. А., ХАБАРОВА Л.С.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2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CC00"/>
                </a:solidFill>
                <a:latin typeface="Bahnschrift SemiBold SemiConden" panose="020B0502040204020203" pitchFamily="34" charset="0"/>
              </a:rPr>
              <a:t>Идея проекта</a:t>
            </a:r>
            <a:endParaRPr lang="ru-RU" dirty="0">
              <a:solidFill>
                <a:srgbClr val="FFCC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2185851"/>
            <a:ext cx="10131425" cy="3605349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latin typeface="Bahnschrift SemiBold SemiConden" panose="020B0502040204020203" pitchFamily="34" charset="0"/>
              </a:rPr>
              <a:t>Большой </a:t>
            </a:r>
            <a:r>
              <a:rPr lang="ru-RU" sz="2400" dirty="0">
                <a:latin typeface="Bahnschrift SemiBold SemiConden" panose="020B0502040204020203" pitchFamily="34" charset="0"/>
              </a:rPr>
              <a:t>текстовый </a:t>
            </a:r>
            <a:r>
              <a:rPr lang="ru-RU" sz="2400" dirty="0" err="1" smtClean="0">
                <a:latin typeface="Bahnschrift SemiBold SemiConden" panose="020B0502040204020203" pitchFamily="34" charset="0"/>
              </a:rPr>
              <a:t>квест</a:t>
            </a:r>
            <a:r>
              <a:rPr lang="ru-RU" sz="2400" dirty="0" smtClean="0">
                <a:latin typeface="Bahnschrift SemiBold SemiConden" panose="020B0502040204020203" pitchFamily="34" charset="0"/>
              </a:rPr>
              <a:t>, на </a:t>
            </a:r>
            <a:r>
              <a:rPr lang="ru-RU" sz="2400" dirty="0">
                <a:latin typeface="Bahnschrift SemiBold SemiConden" panose="020B0502040204020203" pitchFamily="34" charset="0"/>
              </a:rPr>
              <a:t>сюжет которого влияют выборы пользователя</a:t>
            </a:r>
            <a:r>
              <a:rPr lang="ru-RU" sz="2400" dirty="0" smtClean="0">
                <a:latin typeface="Bahnschrift SemiBold SemiConden" panose="020B0502040204020203" pitchFamily="34" charset="0"/>
              </a:rPr>
              <a:t>.</a:t>
            </a:r>
            <a:endParaRPr lang="ru-RU" sz="2400" dirty="0"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6238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CC00"/>
                </a:solidFill>
                <a:latin typeface="Bahnschrift SemiBold SemiConden" panose="020B0502040204020203" pitchFamily="34" charset="0"/>
              </a:rPr>
              <a:t>Структура игры</a:t>
            </a:r>
            <a:endParaRPr lang="ru-RU" dirty="0">
              <a:solidFill>
                <a:srgbClr val="FFCC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>
                <a:latin typeface="Bahnschrift SemiBold SemiConden" panose="020B0502040204020203" pitchFamily="34" charset="0"/>
              </a:rPr>
              <a:t>Изначально пользователю дается на выбор 2 истории</a:t>
            </a:r>
            <a:r>
              <a:rPr lang="en-US" sz="2400" dirty="0" smtClean="0">
                <a:latin typeface="Bahnschrift SemiBold SemiConden" panose="020B0502040204020203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Bahnschrift SemiBold SemiConden" panose="020B0502040204020203" pitchFamily="34" charset="0"/>
              </a:rPr>
              <a:t>События, происходящие в недалеком будущем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Bahnschrift SemiBold SemiConden" panose="020B0502040204020203" pitchFamily="34" charset="0"/>
              </a:rPr>
              <a:t>События, происходящие в далеком прошлом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CC00"/>
                </a:solidFill>
                <a:latin typeface="Bahnschrift SemiBold SemiConden" panose="020B0502040204020203" pitchFamily="34" charset="0"/>
              </a:rPr>
              <a:t>База данных</a:t>
            </a:r>
            <a:endParaRPr lang="ru-RU" dirty="0">
              <a:solidFill>
                <a:srgbClr val="FFCC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Bahnschrift SemiBold SemiConden" panose="020B0502040204020203" pitchFamily="34" charset="0"/>
              </a:rPr>
              <a:t>Таблица </a:t>
            </a:r>
            <a:r>
              <a:rPr lang="en-US" sz="2400" dirty="0" smtClean="0">
                <a:latin typeface="Bahnschrift SemiBold SemiConden" panose="020B0502040204020203" pitchFamily="34" charset="0"/>
              </a:rPr>
              <a:t>user: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i</a:t>
            </a:r>
            <a:r>
              <a:rPr lang="en-US" sz="2400" dirty="0" smtClean="0">
                <a:latin typeface="Bahnschrift SemiBold SemiConden" panose="020B0502040204020203" pitchFamily="34" charset="0"/>
              </a:rPr>
              <a:t>d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n</a:t>
            </a:r>
            <a:r>
              <a:rPr lang="en-US" sz="2400" dirty="0" smtClean="0">
                <a:latin typeface="Bahnschrift SemiBold SemiConden" panose="020B0502040204020203" pitchFamily="34" charset="0"/>
              </a:rPr>
              <a:t>ame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h</a:t>
            </a:r>
            <a:r>
              <a:rPr lang="en-US" sz="2400" dirty="0" smtClean="0">
                <a:latin typeface="Bahnschrift SemiBold SemiConden" panose="020B0502040204020203" pitchFamily="34" charset="0"/>
              </a:rPr>
              <a:t>ealth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a</a:t>
            </a:r>
            <a:r>
              <a:rPr lang="en-US" sz="2400" dirty="0" smtClean="0">
                <a:latin typeface="Bahnschrift SemiBold SemiConden" panose="020B0502040204020203" pitchFamily="34" charset="0"/>
              </a:rPr>
              <a:t>uthority</a:t>
            </a:r>
          </a:p>
          <a:p>
            <a:r>
              <a:rPr lang="en-US" sz="2400" dirty="0" smtClean="0">
                <a:latin typeface="Bahnschrift SemiBold SemiConden" panose="020B0502040204020203" pitchFamily="34" charset="0"/>
              </a:rPr>
              <a:t>luck</a:t>
            </a:r>
            <a:endParaRPr lang="ru-RU" sz="2400" dirty="0">
              <a:latin typeface="Bahnschrift SemiBold SemiConden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0863" t="15185" r="57276" b="62806"/>
          <a:stretch/>
        </p:blipFill>
        <p:spPr>
          <a:xfrm>
            <a:off x="3450998" y="2519679"/>
            <a:ext cx="8456522" cy="32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6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321" y="224117"/>
            <a:ext cx="10131425" cy="1456267"/>
          </a:xfrm>
        </p:spPr>
        <p:txBody>
          <a:bodyPr/>
          <a:lstStyle/>
          <a:p>
            <a:r>
              <a:rPr lang="ru-RU" dirty="0" smtClean="0">
                <a:solidFill>
                  <a:srgbClr val="FFCC00"/>
                </a:solidFill>
                <a:latin typeface="Bahnschrift SemiBold SemiConden" panose="020B0502040204020203" pitchFamily="34" charset="0"/>
              </a:rPr>
              <a:t>Работа с изображениями и аудио</a:t>
            </a:r>
            <a:endParaRPr lang="ru-RU" dirty="0">
              <a:solidFill>
                <a:srgbClr val="FFCC00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436" t="29884" r="25450" b="13736"/>
          <a:stretch/>
        </p:blipFill>
        <p:spPr>
          <a:xfrm>
            <a:off x="2977833" y="1173129"/>
            <a:ext cx="6294120" cy="56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4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880361" y="2377440"/>
            <a:ext cx="6761479" cy="1456267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rgbClr val="FFCC00"/>
                </a:solidFill>
                <a:latin typeface="Bahnschrift SemiBold SemiConden" panose="020B0502040204020203" pitchFamily="34" charset="0"/>
              </a:rPr>
              <a:t>Спасибо за внимание!</a:t>
            </a:r>
            <a:endParaRPr lang="ru-RU" sz="4800" dirty="0">
              <a:solidFill>
                <a:srgbClr val="FFCC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95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78</TotalTime>
  <Words>66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Bahnschrift SemiBold SemiConden</vt:lpstr>
      <vt:lpstr>Calibri</vt:lpstr>
      <vt:lpstr>Calibri Light</vt:lpstr>
      <vt:lpstr>Небесная</vt:lpstr>
      <vt:lpstr>your destiny</vt:lpstr>
      <vt:lpstr>Идея проекта</vt:lpstr>
      <vt:lpstr>Структура игры</vt:lpstr>
      <vt:lpstr>База данных</vt:lpstr>
      <vt:lpstr>Работа с изображениями и аудио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Destiny: the future and the past</dc:title>
  <dc:creator>Екатерина Смирнова</dc:creator>
  <cp:lastModifiedBy>User</cp:lastModifiedBy>
  <cp:revision>8</cp:revision>
  <dcterms:created xsi:type="dcterms:W3CDTF">2022-04-09T10:33:09Z</dcterms:created>
  <dcterms:modified xsi:type="dcterms:W3CDTF">2022-04-20T22:21:58Z</dcterms:modified>
</cp:coreProperties>
</file>