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3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68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8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1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9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0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0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D103-976B-4A7E-B57F-AB06CC3B40CF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D9BCB-F498-4880-9350-DC415B38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5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RSA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PGS.TS </a:t>
            </a:r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smtClean="0"/>
              <a:t>HỌC VIÊN: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Chung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4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Ron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/>
              <a:t>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hamir </a:t>
            </a:r>
            <a:r>
              <a:rPr lang="en-US" dirty="0" err="1"/>
              <a:t>và</a:t>
            </a:r>
            <a:r>
              <a:rPr lang="en-US" dirty="0"/>
              <a:t> Len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dleman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smtClean="0"/>
              <a:t>1977.</a:t>
            </a:r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RSA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smtClean="0"/>
              <a:t>MIT(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nghệ</a:t>
            </a:r>
            <a:r>
              <a:rPr lang="en-US" sz="1800" dirty="0"/>
              <a:t> Massachusetts</a:t>
            </a:r>
            <a:r>
              <a:rPr lang="en-US" dirty="0" smtClean="0"/>
              <a:t>)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smtClean="0"/>
              <a:t>1983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(n, e)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86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smtClean="0"/>
              <a:t>q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p#q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Tính</a:t>
            </a:r>
            <a:r>
              <a:rPr lang="en-US" dirty="0" smtClean="0"/>
              <a:t> n =p*q</a:t>
            </a:r>
          </a:p>
          <a:p>
            <a:pPr lvl="1"/>
            <a:r>
              <a:rPr lang="en-US" dirty="0" smtClean="0"/>
              <a:t>3.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Ơle</a:t>
            </a:r>
            <a:r>
              <a:rPr lang="en-US" dirty="0"/>
              <a:t> </a:t>
            </a:r>
            <a:r>
              <a:rPr lang="en-US" dirty="0" smtClean="0"/>
              <a:t> = (p-1)(q-1)</a:t>
            </a:r>
          </a:p>
          <a:p>
            <a:pPr lvl="1"/>
            <a:r>
              <a:rPr lang="en-US" dirty="0" smtClean="0"/>
              <a:t>4.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e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&lt;e &lt;</a:t>
            </a:r>
            <a:r>
              <a:rPr lang="en-US" dirty="0"/>
              <a:t> </a:t>
            </a:r>
            <a:r>
              <a:rPr lang="en-US" dirty="0" err="1" smtClean="0"/>
              <a:t>Ơle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Ơle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5. </a:t>
            </a:r>
            <a:r>
              <a:rPr lang="en-US" dirty="0" err="1" smtClean="0"/>
              <a:t>Tính</a:t>
            </a:r>
            <a:r>
              <a:rPr lang="en-US" dirty="0" smtClean="0"/>
              <a:t> d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de = 1 mod(</a:t>
            </a:r>
            <a:r>
              <a:rPr lang="en-US" dirty="0" err="1"/>
              <a:t>Ơle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1"/>
            <a:r>
              <a:rPr lang="en-US" dirty="0" err="1" smtClean="0"/>
              <a:t>Tính</a:t>
            </a:r>
            <a:r>
              <a:rPr lang="en-US" dirty="0" smtClean="0"/>
              <a:t> c = </a:t>
            </a:r>
            <a:r>
              <a:rPr lang="en-US" dirty="0" err="1" smtClean="0"/>
              <a:t>m^e</a:t>
            </a:r>
            <a:r>
              <a:rPr lang="en-US" dirty="0" smtClean="0"/>
              <a:t> * mod(n)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smtClean="0"/>
              <a:t>m= </a:t>
            </a:r>
            <a:r>
              <a:rPr lang="en-US" dirty="0" err="1" smtClean="0"/>
              <a:t>c^d</a:t>
            </a:r>
            <a:r>
              <a:rPr lang="en-US" dirty="0" smtClean="0"/>
              <a:t> mod(n)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4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/>
              <a:t>Tốc</a:t>
            </a:r>
            <a:r>
              <a:rPr lang="en-US" b="1" dirty="0"/>
              <a:t> </a:t>
            </a:r>
            <a:r>
              <a:rPr lang="en-US" b="1" dirty="0" err="1" smtClean="0"/>
              <a:t>độ</a:t>
            </a:r>
            <a:endParaRPr lang="en-US" b="1" dirty="0" smtClean="0"/>
          </a:p>
          <a:p>
            <a:pPr lvl="1"/>
            <a:r>
              <a:rPr lang="en-US" dirty="0"/>
              <a:t>RSA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 DES </a:t>
            </a:r>
          </a:p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phối</a:t>
            </a:r>
            <a:r>
              <a:rPr lang="en-US" b="1" dirty="0" smtClean="0"/>
              <a:t> </a:t>
            </a:r>
            <a:r>
              <a:rPr lang="en-US" b="1" dirty="0" err="1" smtClean="0"/>
              <a:t>khóa</a:t>
            </a:r>
            <a:endParaRPr lang="en-US" b="1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RSA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b="1" dirty="0" err="1" smtClean="0"/>
              <a:t>Tấn</a:t>
            </a:r>
            <a:r>
              <a:rPr lang="en-US" b="1" dirty="0" smtClean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dựa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11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tìa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minh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4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4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53</TotalTime>
  <Words>188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Tw Cen MT</vt:lpstr>
      <vt:lpstr>Circuit</vt:lpstr>
      <vt:lpstr>Trình bày về Chữ ký số RSA</vt:lpstr>
      <vt:lpstr>Nội dung trình bầy</vt:lpstr>
      <vt:lpstr>giải thật RSA</vt:lpstr>
      <vt:lpstr>Giải Thuật</vt:lpstr>
      <vt:lpstr>Các vấn đề đặt ra trong thực tế</vt:lpstr>
      <vt:lpstr>Áp dụng RSA vào chữ ký số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15</cp:revision>
  <dcterms:created xsi:type="dcterms:W3CDTF">2014-04-27T05:58:24Z</dcterms:created>
  <dcterms:modified xsi:type="dcterms:W3CDTF">2014-04-27T09:34:58Z</dcterms:modified>
</cp:coreProperties>
</file>