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</p:sldIdLst>
  <p:sldSz cx="5321300" cy="37719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79760">
            <a:off x="-1098088" y="628493"/>
            <a:ext cx="2635086" cy="2462607"/>
          </a:xfrm>
          <a:custGeom>
            <a:avLst/>
            <a:gdLst/>
            <a:ahLst/>
            <a:cxnLst/>
            <a:rect r="r" b="b" t="t" l="l"/>
            <a:pathLst>
              <a:path h="2462607" w="2635086">
                <a:moveTo>
                  <a:pt x="0" y="0"/>
                </a:moveTo>
                <a:lnTo>
                  <a:pt x="2635086" y="0"/>
                </a:lnTo>
                <a:lnTo>
                  <a:pt x="2635086" y="2462607"/>
                </a:lnTo>
                <a:lnTo>
                  <a:pt x="0" y="246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3610">
            <a:off x="3881498" y="507472"/>
            <a:ext cx="2635086" cy="2462607"/>
          </a:xfrm>
          <a:custGeom>
            <a:avLst/>
            <a:gdLst/>
            <a:ahLst/>
            <a:cxnLst/>
            <a:rect r="r" b="b" t="t" l="l"/>
            <a:pathLst>
              <a:path h="2462607" w="2635086">
                <a:moveTo>
                  <a:pt x="0" y="0"/>
                </a:moveTo>
                <a:lnTo>
                  <a:pt x="2635086" y="0"/>
                </a:lnTo>
                <a:lnTo>
                  <a:pt x="2635086" y="2462607"/>
                </a:lnTo>
                <a:lnTo>
                  <a:pt x="0" y="246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5594" y="829222"/>
            <a:ext cx="2872812" cy="2303598"/>
          </a:xfrm>
          <a:custGeom>
            <a:avLst/>
            <a:gdLst/>
            <a:ahLst/>
            <a:cxnLst/>
            <a:rect r="r" b="b" t="t" l="l"/>
            <a:pathLst>
              <a:path h="2303598" w="2872812">
                <a:moveTo>
                  <a:pt x="0" y="0"/>
                </a:moveTo>
                <a:lnTo>
                  <a:pt x="2872812" y="0"/>
                </a:lnTo>
                <a:lnTo>
                  <a:pt x="2872812" y="2303598"/>
                </a:lnTo>
                <a:lnTo>
                  <a:pt x="0" y="2303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9578" y="362231"/>
            <a:ext cx="4600697" cy="14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"/>
              </a:lnSpc>
            </a:pPr>
            <a:r>
              <a:rPr lang="en-US" sz="825" spc="453">
                <a:solidFill>
                  <a:srgbClr val="993955"/>
                </a:solidFill>
                <a:latin typeface="Josefin Sans"/>
              </a:rPr>
              <a:t>BẠN KHIẾN TÔI CẢM THẤY THẬT ĐẶC BIỆT!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9578" y="3257943"/>
            <a:ext cx="4600697" cy="15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en-US" sz="900" spc="494">
                <a:solidFill>
                  <a:srgbClr val="993955"/>
                </a:solidFill>
                <a:latin typeface="Josefin Sans"/>
              </a:rPr>
              <a:t>VÌ ĐÃ DỰ TIỆC SINH NHẬT CỦA TÔI!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DAF0g87v5vU</dc:identifier>
  <dcterms:modified xsi:type="dcterms:W3CDTF">2011-08-01T06:04:30Z</dcterms:modified>
  <cp:revision>1</cp:revision>
  <dc:title>Hình vẽ trái tim Thiệp cảm ơn</dc:title>
</cp:coreProperties>
</file>