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More Sugar" charset="1" panose="00000000000000000000"/>
      <p:regular r:id="rId28"/>
    </p:embeddedFont>
    <p:embeddedFont>
      <p:font typeface="More Sugar Thin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026" y="1121042"/>
            <a:ext cx="11510521" cy="16274515"/>
          </a:xfrm>
          <a:custGeom>
            <a:avLst/>
            <a:gdLst/>
            <a:ahLst/>
            <a:cxnLst/>
            <a:rect r="r" b="b" t="t" l="l"/>
            <a:pathLst>
              <a:path h="16274515" w="11510521">
                <a:moveTo>
                  <a:pt x="0" y="0"/>
                </a:moveTo>
                <a:lnTo>
                  <a:pt x="11510521" y="0"/>
                </a:lnTo>
                <a:lnTo>
                  <a:pt x="11510521" y="16274516"/>
                </a:lnTo>
                <a:lnTo>
                  <a:pt x="0" y="16274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95691" y="441310"/>
            <a:ext cx="7300349" cy="9404380"/>
          </a:xfrm>
          <a:custGeom>
            <a:avLst/>
            <a:gdLst/>
            <a:ahLst/>
            <a:cxnLst/>
            <a:rect r="r" b="b" t="t" l="l"/>
            <a:pathLst>
              <a:path h="9404380" w="7300349">
                <a:moveTo>
                  <a:pt x="0" y="0"/>
                </a:moveTo>
                <a:lnTo>
                  <a:pt x="7300349" y="0"/>
                </a:lnTo>
                <a:lnTo>
                  <a:pt x="7300349" y="9404380"/>
                </a:lnTo>
                <a:lnTo>
                  <a:pt x="0" y="9404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37439">
            <a:off x="10288631" y="7078149"/>
            <a:ext cx="5120040" cy="1284665"/>
          </a:xfrm>
          <a:custGeom>
            <a:avLst/>
            <a:gdLst/>
            <a:ahLst/>
            <a:cxnLst/>
            <a:rect r="r" b="b" t="t" l="l"/>
            <a:pathLst>
              <a:path h="1284665" w="5120040">
                <a:moveTo>
                  <a:pt x="0" y="0"/>
                </a:moveTo>
                <a:lnTo>
                  <a:pt x="5120040" y="0"/>
                </a:lnTo>
                <a:lnTo>
                  <a:pt x="5120040" y="1284665"/>
                </a:lnTo>
                <a:lnTo>
                  <a:pt x="0" y="1284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17425" y="2196654"/>
            <a:ext cx="8640663" cy="109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14"/>
              </a:lnSpc>
            </a:pPr>
            <a:r>
              <a:rPr lang="en-US" sz="7340">
                <a:solidFill>
                  <a:srgbClr val="392515"/>
                </a:solidFill>
                <a:latin typeface="More Sugar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7425" y="5505971"/>
            <a:ext cx="7533466" cy="375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32" indent="-304666" lvl="1">
              <a:lnSpc>
                <a:spcPts val="4233"/>
              </a:lnSpc>
              <a:buFont typeface="Arial"/>
              <a:buChar char="•"/>
            </a:pPr>
            <a:r>
              <a:rPr lang="en-US" sz="2822">
                <a:solidFill>
                  <a:srgbClr val="392515"/>
                </a:solidFill>
                <a:latin typeface="Poppins"/>
              </a:rPr>
              <a:t>Jumpstart your presentation by introducing the concepts and topics for the day. </a:t>
            </a:r>
          </a:p>
          <a:p>
            <a:pPr marL="609332" indent="-304666" lvl="1">
              <a:lnSpc>
                <a:spcPts val="4233"/>
              </a:lnSpc>
              <a:buFont typeface="Arial"/>
              <a:buChar char="•"/>
            </a:pPr>
            <a:r>
              <a:rPr lang="en-US" sz="2822">
                <a:solidFill>
                  <a:srgbClr val="392515"/>
                </a:solidFill>
                <a:latin typeface="Poppins"/>
              </a:rPr>
              <a:t>Then, ask questions to interact with your audience.</a:t>
            </a:r>
          </a:p>
          <a:p>
            <a:pPr marL="609332" indent="-304666" lvl="1">
              <a:lnSpc>
                <a:spcPts val="4233"/>
              </a:lnSpc>
              <a:buFont typeface="Arial"/>
              <a:buChar char="•"/>
            </a:pPr>
            <a:r>
              <a:rPr lang="en-US" sz="2822">
                <a:solidFill>
                  <a:srgbClr val="392515"/>
                </a:solidFill>
                <a:latin typeface="Poppins"/>
              </a:rPr>
              <a:t>Add a personal touch by customizing this layout as much as you want.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7425" y="4344781"/>
            <a:ext cx="7920353" cy="79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9"/>
              </a:lnSpc>
            </a:pPr>
            <a:r>
              <a:rPr lang="en-US" sz="5353" u="sng">
                <a:solidFill>
                  <a:srgbClr val="392515"/>
                </a:solidFill>
                <a:latin typeface="More Sugar"/>
              </a:rPr>
              <a:t>World Travel Basics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DAFxtm266Ec</dc:identifier>
  <dcterms:modified xsi:type="dcterms:W3CDTF">2011-08-01T06:04:30Z</dcterms:modified>
  <cp:revision>1</cp:revision>
  <dc:title>Pink Colorful Fun Illustrative Travel Animated Presentation</dc:title>
</cp:coreProperties>
</file>