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15" r:id="rId52"/>
    <p:sldId id="306" r:id="rId53"/>
    <p:sldId id="307" r:id="rId54"/>
    <p:sldId id="308" r:id="rId55"/>
    <p:sldId id="309" r:id="rId56"/>
    <p:sldId id="310" r:id="rId57"/>
    <p:sldId id="311" r:id="rId58"/>
    <p:sldId id="312" r:id="rId59"/>
    <p:sldId id="313" r:id="rId60"/>
    <p:sldId id="314" r:id="rId61"/>
    <p:sldId id="316" r:id="rId62"/>
    <p:sldId id="32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8" d="100"/>
          <a:sy n="118"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diagrams/_rels/data11.xml.rels><?xml version="1.0" encoding="UTF-8" standalone="yes"?>
<Relationships xmlns="http://schemas.openxmlformats.org/package/2006/relationships"><Relationship Id="rId3" Type="http://schemas.openxmlformats.org/officeDocument/2006/relationships/hyperlink" Target="https://attack.mitre.org/techniques/T1555/003/" TargetMode="External"/><Relationship Id="rId2" Type="http://schemas.openxmlformats.org/officeDocument/2006/relationships/hyperlink" Target="https://attack.mitre.org/techniques/T1555/004/" TargetMode="External"/><Relationship Id="rId1" Type="http://schemas.openxmlformats.org/officeDocument/2006/relationships/hyperlink" Target="https://attack.mitre.org/techniques/T1003/001/"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diagrams/_rels/drawing11.xml.rels><?xml version="1.0" encoding="UTF-8" standalone="yes"?>
<Relationships xmlns="http://schemas.openxmlformats.org/package/2006/relationships"><Relationship Id="rId3" Type="http://schemas.openxmlformats.org/officeDocument/2006/relationships/hyperlink" Target="https://attack.mitre.org/techniques/T1555/003/" TargetMode="External"/><Relationship Id="rId2" Type="http://schemas.openxmlformats.org/officeDocument/2006/relationships/hyperlink" Target="https://attack.mitre.org/techniques/T1555/004/" TargetMode="External"/><Relationship Id="rId1" Type="http://schemas.openxmlformats.org/officeDocument/2006/relationships/hyperlink" Target="https://attack.mitre.org/techniques/T1003/001/"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31.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29.svg"/><Relationship Id="rId4" Type="http://schemas.openxmlformats.org/officeDocument/2006/relationships/image" Target="../media/image25.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415D1-1BE3-49C1-88C5-419284F7DFD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11B8FB6-64D5-4D70-91EE-BA4C44B325AE}">
      <dgm:prSet/>
      <dgm:spPr/>
      <dgm:t>
        <a:bodyPr/>
        <a:lstStyle/>
        <a:p>
          <a:r>
            <a:rPr lang="en-US"/>
            <a:t>Stage 1: Converting and validating parameters and flags</a:t>
          </a:r>
        </a:p>
      </dgm:t>
    </dgm:pt>
    <dgm:pt modelId="{F35429CB-442E-455C-88E2-D39C0BAE4D69}" type="parTrans" cxnId="{614E57F4-81D3-4F90-8998-F56BD88F8ACB}">
      <dgm:prSet/>
      <dgm:spPr/>
      <dgm:t>
        <a:bodyPr/>
        <a:lstStyle/>
        <a:p>
          <a:endParaRPr lang="en-US"/>
        </a:p>
      </dgm:t>
    </dgm:pt>
    <dgm:pt modelId="{30238E9C-3BA0-4415-80DE-5DFB8529C100}" type="sibTrans" cxnId="{614E57F4-81D3-4F90-8998-F56BD88F8ACB}">
      <dgm:prSet/>
      <dgm:spPr/>
      <dgm:t>
        <a:bodyPr/>
        <a:lstStyle/>
        <a:p>
          <a:endParaRPr lang="en-US"/>
        </a:p>
      </dgm:t>
    </dgm:pt>
    <dgm:pt modelId="{F82EA509-9175-415A-8BA4-98D9A4C1A29D}">
      <dgm:prSet/>
      <dgm:spPr/>
      <dgm:t>
        <a:bodyPr/>
        <a:lstStyle/>
        <a:p>
          <a:r>
            <a:rPr lang="en-US"/>
            <a:t>Stage 2: Opening the image to be executed</a:t>
          </a:r>
        </a:p>
      </dgm:t>
    </dgm:pt>
    <dgm:pt modelId="{9D8B341B-DAC1-43E2-9514-E9257A65E49F}" type="parTrans" cxnId="{6554585F-7532-41EF-B5D9-2F5AB366159A}">
      <dgm:prSet/>
      <dgm:spPr/>
      <dgm:t>
        <a:bodyPr/>
        <a:lstStyle/>
        <a:p>
          <a:endParaRPr lang="en-US"/>
        </a:p>
      </dgm:t>
    </dgm:pt>
    <dgm:pt modelId="{82ED09EE-DD23-420F-83A6-9F041F323B5A}" type="sibTrans" cxnId="{6554585F-7532-41EF-B5D9-2F5AB366159A}">
      <dgm:prSet/>
      <dgm:spPr/>
      <dgm:t>
        <a:bodyPr/>
        <a:lstStyle/>
        <a:p>
          <a:endParaRPr lang="en-US"/>
        </a:p>
      </dgm:t>
    </dgm:pt>
    <dgm:pt modelId="{7EA13DC6-F71F-4238-A433-C82504B2C9E5}">
      <dgm:prSet/>
      <dgm:spPr/>
      <dgm:t>
        <a:bodyPr/>
        <a:lstStyle/>
        <a:p>
          <a:r>
            <a:rPr lang="en-US"/>
            <a:t>Stage 3: Creating the Windows executive process object</a:t>
          </a:r>
        </a:p>
      </dgm:t>
    </dgm:pt>
    <dgm:pt modelId="{9F8E8E60-E322-4A3B-A8AF-81059B45596D}" type="parTrans" cxnId="{ECF29A9C-58F0-429A-A3C1-558D959BB9C5}">
      <dgm:prSet/>
      <dgm:spPr/>
      <dgm:t>
        <a:bodyPr/>
        <a:lstStyle/>
        <a:p>
          <a:endParaRPr lang="en-US"/>
        </a:p>
      </dgm:t>
    </dgm:pt>
    <dgm:pt modelId="{A85CB4B6-0629-4465-932C-CEB6C396A572}" type="sibTrans" cxnId="{ECF29A9C-58F0-429A-A3C1-558D959BB9C5}">
      <dgm:prSet/>
      <dgm:spPr/>
      <dgm:t>
        <a:bodyPr/>
        <a:lstStyle/>
        <a:p>
          <a:endParaRPr lang="en-US"/>
        </a:p>
      </dgm:t>
    </dgm:pt>
    <dgm:pt modelId="{5A0EAECB-FCBC-4430-9E5C-427CA62DFF33}">
      <dgm:prSet/>
      <dgm:spPr/>
      <dgm:t>
        <a:bodyPr/>
        <a:lstStyle/>
        <a:p>
          <a:r>
            <a:rPr lang="en-US"/>
            <a:t>-   Setting up the EPROCESS object</a:t>
          </a:r>
        </a:p>
      </dgm:t>
    </dgm:pt>
    <dgm:pt modelId="{0796AC8D-E373-4B82-8585-D5AC427CA578}" type="parTrans" cxnId="{75279DDC-2348-4D7D-957F-BC025623F513}">
      <dgm:prSet/>
      <dgm:spPr/>
      <dgm:t>
        <a:bodyPr/>
        <a:lstStyle/>
        <a:p>
          <a:endParaRPr lang="en-US"/>
        </a:p>
      </dgm:t>
    </dgm:pt>
    <dgm:pt modelId="{8514C83E-D4CB-41C6-8807-4D4F4B38F7B2}" type="sibTrans" cxnId="{75279DDC-2348-4D7D-957F-BC025623F513}">
      <dgm:prSet/>
      <dgm:spPr/>
      <dgm:t>
        <a:bodyPr/>
        <a:lstStyle/>
        <a:p>
          <a:endParaRPr lang="en-US"/>
        </a:p>
      </dgm:t>
    </dgm:pt>
    <dgm:pt modelId="{9CEF33C5-14D3-457E-B307-6835E8322FDF}">
      <dgm:prSet/>
      <dgm:spPr/>
      <dgm:t>
        <a:bodyPr/>
        <a:lstStyle/>
        <a:p>
          <a:r>
            <a:rPr lang="en-US"/>
            <a:t>-   Creating the initial process address space</a:t>
          </a:r>
        </a:p>
      </dgm:t>
    </dgm:pt>
    <dgm:pt modelId="{05670219-042E-4D55-8576-C79F89499637}" type="parTrans" cxnId="{F226F2C2-FE65-4112-8569-F1C927B1DC49}">
      <dgm:prSet/>
      <dgm:spPr/>
      <dgm:t>
        <a:bodyPr/>
        <a:lstStyle/>
        <a:p>
          <a:endParaRPr lang="en-US"/>
        </a:p>
      </dgm:t>
    </dgm:pt>
    <dgm:pt modelId="{629A032E-BF3C-4802-B660-C6047079402B}" type="sibTrans" cxnId="{F226F2C2-FE65-4112-8569-F1C927B1DC49}">
      <dgm:prSet/>
      <dgm:spPr/>
      <dgm:t>
        <a:bodyPr/>
        <a:lstStyle/>
        <a:p>
          <a:endParaRPr lang="en-US"/>
        </a:p>
      </dgm:t>
    </dgm:pt>
    <dgm:pt modelId="{696F2487-2753-4C3F-95EB-F1F4A28B57A8}">
      <dgm:prSet/>
      <dgm:spPr/>
      <dgm:t>
        <a:bodyPr/>
        <a:lstStyle/>
        <a:p>
          <a:r>
            <a:rPr lang="en-US"/>
            <a:t>-   Initializing the kernel process structure</a:t>
          </a:r>
        </a:p>
      </dgm:t>
    </dgm:pt>
    <dgm:pt modelId="{B3AC133D-681E-47AF-90F3-E4F55D6CBA60}" type="parTrans" cxnId="{0A626099-56D7-4D5E-965F-F2A8421DFC1D}">
      <dgm:prSet/>
      <dgm:spPr/>
      <dgm:t>
        <a:bodyPr/>
        <a:lstStyle/>
        <a:p>
          <a:endParaRPr lang="en-US"/>
        </a:p>
      </dgm:t>
    </dgm:pt>
    <dgm:pt modelId="{B5059660-8555-4A73-A77C-A8FF3CC1F1AE}" type="sibTrans" cxnId="{0A626099-56D7-4D5E-965F-F2A8421DFC1D}">
      <dgm:prSet/>
      <dgm:spPr/>
      <dgm:t>
        <a:bodyPr/>
        <a:lstStyle/>
        <a:p>
          <a:endParaRPr lang="en-US"/>
        </a:p>
      </dgm:t>
    </dgm:pt>
    <dgm:pt modelId="{DB50F584-0AAC-470C-9AAD-9FE9A506BC8C}">
      <dgm:prSet/>
      <dgm:spPr/>
      <dgm:t>
        <a:bodyPr/>
        <a:lstStyle/>
        <a:p>
          <a:r>
            <a:rPr lang="en-US"/>
            <a:t>-   Concluding the setup of the process address space</a:t>
          </a:r>
        </a:p>
      </dgm:t>
    </dgm:pt>
    <dgm:pt modelId="{A48D948F-7723-4929-A25E-1A3C4AB9F2C7}" type="parTrans" cxnId="{28B03DEC-2618-431C-B07B-5E74D95C43DA}">
      <dgm:prSet/>
      <dgm:spPr/>
      <dgm:t>
        <a:bodyPr/>
        <a:lstStyle/>
        <a:p>
          <a:endParaRPr lang="en-US"/>
        </a:p>
      </dgm:t>
    </dgm:pt>
    <dgm:pt modelId="{6DFFB93C-93C9-4039-A622-F5E80EA997C1}" type="sibTrans" cxnId="{28B03DEC-2618-431C-B07B-5E74D95C43DA}">
      <dgm:prSet/>
      <dgm:spPr/>
      <dgm:t>
        <a:bodyPr/>
        <a:lstStyle/>
        <a:p>
          <a:endParaRPr lang="en-US"/>
        </a:p>
      </dgm:t>
    </dgm:pt>
    <dgm:pt modelId="{0B5B6754-F4DB-465E-9719-78580E5C7ED1}">
      <dgm:prSet/>
      <dgm:spPr/>
      <dgm:t>
        <a:bodyPr/>
        <a:lstStyle/>
        <a:p>
          <a:r>
            <a:rPr lang="en-US"/>
            <a:t>-   Setting up the PEB</a:t>
          </a:r>
        </a:p>
      </dgm:t>
    </dgm:pt>
    <dgm:pt modelId="{FBDA8693-1384-4730-B59E-D957FF0EB794}" type="parTrans" cxnId="{BF47BC61-5F6B-49C6-A326-BBADB6E94773}">
      <dgm:prSet/>
      <dgm:spPr/>
      <dgm:t>
        <a:bodyPr/>
        <a:lstStyle/>
        <a:p>
          <a:endParaRPr lang="en-US"/>
        </a:p>
      </dgm:t>
    </dgm:pt>
    <dgm:pt modelId="{5C4E2B8F-FB69-4B55-99C2-2751A386623A}" type="sibTrans" cxnId="{BF47BC61-5F6B-49C6-A326-BBADB6E94773}">
      <dgm:prSet/>
      <dgm:spPr/>
      <dgm:t>
        <a:bodyPr/>
        <a:lstStyle/>
        <a:p>
          <a:endParaRPr lang="en-US"/>
        </a:p>
      </dgm:t>
    </dgm:pt>
    <dgm:pt modelId="{1B735014-F4CC-4809-BEAB-0EF656123DF9}">
      <dgm:prSet/>
      <dgm:spPr/>
      <dgm:t>
        <a:bodyPr/>
        <a:lstStyle/>
        <a:p>
          <a:r>
            <a:rPr lang="en-US"/>
            <a:t>-   Completing the setup of the executive process object</a:t>
          </a:r>
        </a:p>
      </dgm:t>
    </dgm:pt>
    <dgm:pt modelId="{ADB2E51F-3538-4EB0-B7A2-963B2CDC9640}" type="parTrans" cxnId="{0B2D0824-1C69-40F4-A2BC-C1D5CFA782E7}">
      <dgm:prSet/>
      <dgm:spPr/>
      <dgm:t>
        <a:bodyPr/>
        <a:lstStyle/>
        <a:p>
          <a:endParaRPr lang="en-US"/>
        </a:p>
      </dgm:t>
    </dgm:pt>
    <dgm:pt modelId="{48C4208C-B53F-4CA7-AFCE-7069441F4199}" type="sibTrans" cxnId="{0B2D0824-1C69-40F4-A2BC-C1D5CFA782E7}">
      <dgm:prSet/>
      <dgm:spPr/>
      <dgm:t>
        <a:bodyPr/>
        <a:lstStyle/>
        <a:p>
          <a:endParaRPr lang="en-US"/>
        </a:p>
      </dgm:t>
    </dgm:pt>
    <dgm:pt modelId="{FA3F3B6F-82F7-4F3F-A9EF-1BA9D836585B}">
      <dgm:prSet/>
      <dgm:spPr/>
      <dgm:t>
        <a:bodyPr/>
        <a:lstStyle/>
        <a:p>
          <a:r>
            <a:rPr lang="en-US"/>
            <a:t>Stage 4: Creating the initial thread and its stack and context</a:t>
          </a:r>
        </a:p>
      </dgm:t>
    </dgm:pt>
    <dgm:pt modelId="{0141392D-3C4C-4E93-8D7E-2D66993A542C}" type="parTrans" cxnId="{B1BBC46F-832A-4B8E-97E1-5489B83E0FD5}">
      <dgm:prSet/>
      <dgm:spPr/>
      <dgm:t>
        <a:bodyPr/>
        <a:lstStyle/>
        <a:p>
          <a:endParaRPr lang="en-US"/>
        </a:p>
      </dgm:t>
    </dgm:pt>
    <dgm:pt modelId="{84C45D6C-1B8D-4F38-8A77-E9C855163DAA}" type="sibTrans" cxnId="{B1BBC46F-832A-4B8E-97E1-5489B83E0FD5}">
      <dgm:prSet/>
      <dgm:spPr/>
      <dgm:t>
        <a:bodyPr/>
        <a:lstStyle/>
        <a:p>
          <a:endParaRPr lang="en-US"/>
        </a:p>
      </dgm:t>
    </dgm:pt>
    <dgm:pt modelId="{6C82BDA9-C02A-4B73-AF4D-549A588DD5F6}">
      <dgm:prSet/>
      <dgm:spPr/>
      <dgm:t>
        <a:bodyPr/>
        <a:lstStyle/>
        <a:p>
          <a:r>
            <a:rPr lang="en-US"/>
            <a:t>Stage 5: Performing Windows subsystem-specific initialization</a:t>
          </a:r>
        </a:p>
      </dgm:t>
    </dgm:pt>
    <dgm:pt modelId="{B1713A4D-E6E1-454C-920E-4A1A956B1FBA}" type="parTrans" cxnId="{C988FF3D-0B1E-4E55-9F56-6AA18AFC00C4}">
      <dgm:prSet/>
      <dgm:spPr/>
      <dgm:t>
        <a:bodyPr/>
        <a:lstStyle/>
        <a:p>
          <a:endParaRPr lang="en-US"/>
        </a:p>
      </dgm:t>
    </dgm:pt>
    <dgm:pt modelId="{1A91D2ED-F12D-43EE-9F4E-3A98844543D5}" type="sibTrans" cxnId="{C988FF3D-0B1E-4E55-9F56-6AA18AFC00C4}">
      <dgm:prSet/>
      <dgm:spPr/>
      <dgm:t>
        <a:bodyPr/>
        <a:lstStyle/>
        <a:p>
          <a:endParaRPr lang="en-US"/>
        </a:p>
      </dgm:t>
    </dgm:pt>
    <dgm:pt modelId="{07AA1664-FAF0-4419-A260-F34EE2C35014}">
      <dgm:prSet/>
      <dgm:spPr/>
      <dgm:t>
        <a:bodyPr/>
        <a:lstStyle/>
        <a:p>
          <a:r>
            <a:rPr lang="en-US"/>
            <a:t>Stage 6: Starting execution of the initial thread</a:t>
          </a:r>
        </a:p>
      </dgm:t>
    </dgm:pt>
    <dgm:pt modelId="{AB0347A2-CAEA-41FC-8720-9B1C715B350A}" type="parTrans" cxnId="{BD8EFAD2-C944-458A-BE68-7EFFFE0AB874}">
      <dgm:prSet/>
      <dgm:spPr/>
      <dgm:t>
        <a:bodyPr/>
        <a:lstStyle/>
        <a:p>
          <a:endParaRPr lang="en-US"/>
        </a:p>
      </dgm:t>
    </dgm:pt>
    <dgm:pt modelId="{88FE0C52-EDBF-4A2B-81F5-C7FE279F50EC}" type="sibTrans" cxnId="{BD8EFAD2-C944-458A-BE68-7EFFFE0AB874}">
      <dgm:prSet/>
      <dgm:spPr/>
      <dgm:t>
        <a:bodyPr/>
        <a:lstStyle/>
        <a:p>
          <a:endParaRPr lang="en-US"/>
        </a:p>
      </dgm:t>
    </dgm:pt>
    <dgm:pt modelId="{FAABEF15-D0F1-4C32-B27B-3C72644AFCA7}">
      <dgm:prSet/>
      <dgm:spPr/>
      <dgm:t>
        <a:bodyPr/>
        <a:lstStyle/>
        <a:p>
          <a:r>
            <a:rPr lang="en-US"/>
            <a:t>Stage 7: Performing process initialization in the context of the new process</a:t>
          </a:r>
        </a:p>
      </dgm:t>
    </dgm:pt>
    <dgm:pt modelId="{7E49EBAB-9799-4CEC-BE52-E3E27AF80305}" type="parTrans" cxnId="{304E3CAA-98FD-4069-AB56-955BF27ED3DD}">
      <dgm:prSet/>
      <dgm:spPr/>
      <dgm:t>
        <a:bodyPr/>
        <a:lstStyle/>
        <a:p>
          <a:endParaRPr lang="en-US"/>
        </a:p>
      </dgm:t>
    </dgm:pt>
    <dgm:pt modelId="{1BC26A39-8D2E-4C38-96C0-FCA8CD6DC90C}" type="sibTrans" cxnId="{304E3CAA-98FD-4069-AB56-955BF27ED3DD}">
      <dgm:prSet/>
      <dgm:spPr/>
      <dgm:t>
        <a:bodyPr/>
        <a:lstStyle/>
        <a:p>
          <a:endParaRPr lang="en-US"/>
        </a:p>
      </dgm:t>
    </dgm:pt>
    <dgm:pt modelId="{1E010D4E-A5CB-4AE4-86CF-1E9016E1EF74}" type="pres">
      <dgm:prSet presAssocID="{43D415D1-1BE3-49C1-88C5-419284F7DFD8}" presName="vert0" presStyleCnt="0">
        <dgm:presLayoutVars>
          <dgm:dir/>
          <dgm:animOne val="branch"/>
          <dgm:animLvl val="lvl"/>
        </dgm:presLayoutVars>
      </dgm:prSet>
      <dgm:spPr/>
    </dgm:pt>
    <dgm:pt modelId="{805CEE36-3B31-49F8-99E7-A39712D9C050}" type="pres">
      <dgm:prSet presAssocID="{511B8FB6-64D5-4D70-91EE-BA4C44B325AE}" presName="thickLine" presStyleLbl="alignNode1" presStyleIdx="0" presStyleCnt="13"/>
      <dgm:spPr/>
    </dgm:pt>
    <dgm:pt modelId="{5AE52768-DBA8-445D-93DE-ED431B7003BD}" type="pres">
      <dgm:prSet presAssocID="{511B8FB6-64D5-4D70-91EE-BA4C44B325AE}" presName="horz1" presStyleCnt="0"/>
      <dgm:spPr/>
    </dgm:pt>
    <dgm:pt modelId="{1D974BB8-E9F1-47F5-99E2-6D3A3E92F43E}" type="pres">
      <dgm:prSet presAssocID="{511B8FB6-64D5-4D70-91EE-BA4C44B325AE}" presName="tx1" presStyleLbl="revTx" presStyleIdx="0" presStyleCnt="13"/>
      <dgm:spPr/>
    </dgm:pt>
    <dgm:pt modelId="{3A71C58B-BF07-4D41-9690-3FFA4C7C43FB}" type="pres">
      <dgm:prSet presAssocID="{511B8FB6-64D5-4D70-91EE-BA4C44B325AE}" presName="vert1" presStyleCnt="0"/>
      <dgm:spPr/>
    </dgm:pt>
    <dgm:pt modelId="{23C4DDF1-1842-46AB-947E-BC68D1E34D65}" type="pres">
      <dgm:prSet presAssocID="{F82EA509-9175-415A-8BA4-98D9A4C1A29D}" presName="thickLine" presStyleLbl="alignNode1" presStyleIdx="1" presStyleCnt="13"/>
      <dgm:spPr/>
    </dgm:pt>
    <dgm:pt modelId="{8EF3A0E4-0486-44E8-A417-4471B84E5A41}" type="pres">
      <dgm:prSet presAssocID="{F82EA509-9175-415A-8BA4-98D9A4C1A29D}" presName="horz1" presStyleCnt="0"/>
      <dgm:spPr/>
    </dgm:pt>
    <dgm:pt modelId="{FA7067BD-7368-4F97-B1B5-CC0FC4C03D3A}" type="pres">
      <dgm:prSet presAssocID="{F82EA509-9175-415A-8BA4-98D9A4C1A29D}" presName="tx1" presStyleLbl="revTx" presStyleIdx="1" presStyleCnt="13"/>
      <dgm:spPr/>
    </dgm:pt>
    <dgm:pt modelId="{3D34FBBA-BCE3-4C2F-891D-0A86A322FCF1}" type="pres">
      <dgm:prSet presAssocID="{F82EA509-9175-415A-8BA4-98D9A4C1A29D}" presName="vert1" presStyleCnt="0"/>
      <dgm:spPr/>
    </dgm:pt>
    <dgm:pt modelId="{AC8573EE-62DF-4F74-88B0-E9911BDBC710}" type="pres">
      <dgm:prSet presAssocID="{7EA13DC6-F71F-4238-A433-C82504B2C9E5}" presName="thickLine" presStyleLbl="alignNode1" presStyleIdx="2" presStyleCnt="13"/>
      <dgm:spPr/>
    </dgm:pt>
    <dgm:pt modelId="{2ECE4BF9-1274-456A-A849-E077AB7B5187}" type="pres">
      <dgm:prSet presAssocID="{7EA13DC6-F71F-4238-A433-C82504B2C9E5}" presName="horz1" presStyleCnt="0"/>
      <dgm:spPr/>
    </dgm:pt>
    <dgm:pt modelId="{8249028D-DECE-42B6-BBCE-7C9CD21C4078}" type="pres">
      <dgm:prSet presAssocID="{7EA13DC6-F71F-4238-A433-C82504B2C9E5}" presName="tx1" presStyleLbl="revTx" presStyleIdx="2" presStyleCnt="13"/>
      <dgm:spPr/>
    </dgm:pt>
    <dgm:pt modelId="{18AD2E2D-81E4-4D65-96F4-2DC5969E39F7}" type="pres">
      <dgm:prSet presAssocID="{7EA13DC6-F71F-4238-A433-C82504B2C9E5}" presName="vert1" presStyleCnt="0"/>
      <dgm:spPr/>
    </dgm:pt>
    <dgm:pt modelId="{78311EEB-E786-40B9-8553-DFA45AD940DB}" type="pres">
      <dgm:prSet presAssocID="{5A0EAECB-FCBC-4430-9E5C-427CA62DFF33}" presName="thickLine" presStyleLbl="alignNode1" presStyleIdx="3" presStyleCnt="13"/>
      <dgm:spPr/>
    </dgm:pt>
    <dgm:pt modelId="{B1212FC1-B4D2-467D-99D7-DB4B1CA8373B}" type="pres">
      <dgm:prSet presAssocID="{5A0EAECB-FCBC-4430-9E5C-427CA62DFF33}" presName="horz1" presStyleCnt="0"/>
      <dgm:spPr/>
    </dgm:pt>
    <dgm:pt modelId="{052430CA-A643-4ED4-9867-EDAA8BE6A578}" type="pres">
      <dgm:prSet presAssocID="{5A0EAECB-FCBC-4430-9E5C-427CA62DFF33}" presName="tx1" presStyleLbl="revTx" presStyleIdx="3" presStyleCnt="13"/>
      <dgm:spPr/>
    </dgm:pt>
    <dgm:pt modelId="{418EDA65-9845-43E5-B3D9-D2A0483F39EE}" type="pres">
      <dgm:prSet presAssocID="{5A0EAECB-FCBC-4430-9E5C-427CA62DFF33}" presName="vert1" presStyleCnt="0"/>
      <dgm:spPr/>
    </dgm:pt>
    <dgm:pt modelId="{A8B36193-B41D-4C8B-ABF4-C9F2421466C4}" type="pres">
      <dgm:prSet presAssocID="{9CEF33C5-14D3-457E-B307-6835E8322FDF}" presName="thickLine" presStyleLbl="alignNode1" presStyleIdx="4" presStyleCnt="13"/>
      <dgm:spPr/>
    </dgm:pt>
    <dgm:pt modelId="{31B73BEF-DDF1-4A69-A215-C338B60C7DC2}" type="pres">
      <dgm:prSet presAssocID="{9CEF33C5-14D3-457E-B307-6835E8322FDF}" presName="horz1" presStyleCnt="0"/>
      <dgm:spPr/>
    </dgm:pt>
    <dgm:pt modelId="{CDA70FDC-3600-4D8A-B7CC-4156F76BA94E}" type="pres">
      <dgm:prSet presAssocID="{9CEF33C5-14D3-457E-B307-6835E8322FDF}" presName="tx1" presStyleLbl="revTx" presStyleIdx="4" presStyleCnt="13"/>
      <dgm:spPr/>
    </dgm:pt>
    <dgm:pt modelId="{8ABB4867-375F-41C4-AC63-9644D612C831}" type="pres">
      <dgm:prSet presAssocID="{9CEF33C5-14D3-457E-B307-6835E8322FDF}" presName="vert1" presStyleCnt="0"/>
      <dgm:spPr/>
    </dgm:pt>
    <dgm:pt modelId="{4E0AED4B-2EEC-4C20-832A-7148929D2EC9}" type="pres">
      <dgm:prSet presAssocID="{696F2487-2753-4C3F-95EB-F1F4A28B57A8}" presName="thickLine" presStyleLbl="alignNode1" presStyleIdx="5" presStyleCnt="13"/>
      <dgm:spPr/>
    </dgm:pt>
    <dgm:pt modelId="{925329FB-EBAE-4C3A-BD77-6E9D847ACD7D}" type="pres">
      <dgm:prSet presAssocID="{696F2487-2753-4C3F-95EB-F1F4A28B57A8}" presName="horz1" presStyleCnt="0"/>
      <dgm:spPr/>
    </dgm:pt>
    <dgm:pt modelId="{17E824D4-DB3C-4A66-94F8-5CCA640B2B4D}" type="pres">
      <dgm:prSet presAssocID="{696F2487-2753-4C3F-95EB-F1F4A28B57A8}" presName="tx1" presStyleLbl="revTx" presStyleIdx="5" presStyleCnt="13"/>
      <dgm:spPr/>
    </dgm:pt>
    <dgm:pt modelId="{64A9F0CA-24CA-4B77-B3D0-177689759449}" type="pres">
      <dgm:prSet presAssocID="{696F2487-2753-4C3F-95EB-F1F4A28B57A8}" presName="vert1" presStyleCnt="0"/>
      <dgm:spPr/>
    </dgm:pt>
    <dgm:pt modelId="{D7D7F86E-D344-470C-88D7-657187A917F6}" type="pres">
      <dgm:prSet presAssocID="{DB50F584-0AAC-470C-9AAD-9FE9A506BC8C}" presName="thickLine" presStyleLbl="alignNode1" presStyleIdx="6" presStyleCnt="13"/>
      <dgm:spPr/>
    </dgm:pt>
    <dgm:pt modelId="{3A8752DC-CB6F-4C3A-BB12-633B99F2990C}" type="pres">
      <dgm:prSet presAssocID="{DB50F584-0AAC-470C-9AAD-9FE9A506BC8C}" presName="horz1" presStyleCnt="0"/>
      <dgm:spPr/>
    </dgm:pt>
    <dgm:pt modelId="{B88BE5BE-297D-41E9-B828-CD532C79BAC5}" type="pres">
      <dgm:prSet presAssocID="{DB50F584-0AAC-470C-9AAD-9FE9A506BC8C}" presName="tx1" presStyleLbl="revTx" presStyleIdx="6" presStyleCnt="13"/>
      <dgm:spPr/>
    </dgm:pt>
    <dgm:pt modelId="{D9C48475-5C25-4A0A-8016-C0274DCEC84B}" type="pres">
      <dgm:prSet presAssocID="{DB50F584-0AAC-470C-9AAD-9FE9A506BC8C}" presName="vert1" presStyleCnt="0"/>
      <dgm:spPr/>
    </dgm:pt>
    <dgm:pt modelId="{3915F172-F328-4ACE-A580-73E788076D43}" type="pres">
      <dgm:prSet presAssocID="{0B5B6754-F4DB-465E-9719-78580E5C7ED1}" presName="thickLine" presStyleLbl="alignNode1" presStyleIdx="7" presStyleCnt="13"/>
      <dgm:spPr/>
    </dgm:pt>
    <dgm:pt modelId="{178F995A-006A-4CBE-8315-6DBA5CA76C39}" type="pres">
      <dgm:prSet presAssocID="{0B5B6754-F4DB-465E-9719-78580E5C7ED1}" presName="horz1" presStyleCnt="0"/>
      <dgm:spPr/>
    </dgm:pt>
    <dgm:pt modelId="{36A045B8-354F-4CF1-9AD0-8B4F158424CD}" type="pres">
      <dgm:prSet presAssocID="{0B5B6754-F4DB-465E-9719-78580E5C7ED1}" presName="tx1" presStyleLbl="revTx" presStyleIdx="7" presStyleCnt="13"/>
      <dgm:spPr/>
    </dgm:pt>
    <dgm:pt modelId="{90670FC2-E78E-4345-9446-8EB6A000F913}" type="pres">
      <dgm:prSet presAssocID="{0B5B6754-F4DB-465E-9719-78580E5C7ED1}" presName="vert1" presStyleCnt="0"/>
      <dgm:spPr/>
    </dgm:pt>
    <dgm:pt modelId="{13AEA071-66BE-42DB-8708-4994C3DF2CEA}" type="pres">
      <dgm:prSet presAssocID="{1B735014-F4CC-4809-BEAB-0EF656123DF9}" presName="thickLine" presStyleLbl="alignNode1" presStyleIdx="8" presStyleCnt="13"/>
      <dgm:spPr/>
    </dgm:pt>
    <dgm:pt modelId="{21F3A2C8-6FFB-427E-B3E4-B8357BF7DD5C}" type="pres">
      <dgm:prSet presAssocID="{1B735014-F4CC-4809-BEAB-0EF656123DF9}" presName="horz1" presStyleCnt="0"/>
      <dgm:spPr/>
    </dgm:pt>
    <dgm:pt modelId="{6FABDF3F-5347-4E2D-B190-92FB849DDC0D}" type="pres">
      <dgm:prSet presAssocID="{1B735014-F4CC-4809-BEAB-0EF656123DF9}" presName="tx1" presStyleLbl="revTx" presStyleIdx="8" presStyleCnt="13"/>
      <dgm:spPr/>
    </dgm:pt>
    <dgm:pt modelId="{8F5BAC02-A64D-4A1D-AB79-8E428585EEC7}" type="pres">
      <dgm:prSet presAssocID="{1B735014-F4CC-4809-BEAB-0EF656123DF9}" presName="vert1" presStyleCnt="0"/>
      <dgm:spPr/>
    </dgm:pt>
    <dgm:pt modelId="{0C3EBDEB-2D76-49C9-9744-98ABBD2B0A2C}" type="pres">
      <dgm:prSet presAssocID="{FA3F3B6F-82F7-4F3F-A9EF-1BA9D836585B}" presName="thickLine" presStyleLbl="alignNode1" presStyleIdx="9" presStyleCnt="13"/>
      <dgm:spPr/>
    </dgm:pt>
    <dgm:pt modelId="{C872DB54-44C1-4E46-BF7D-32776ADC2322}" type="pres">
      <dgm:prSet presAssocID="{FA3F3B6F-82F7-4F3F-A9EF-1BA9D836585B}" presName="horz1" presStyleCnt="0"/>
      <dgm:spPr/>
    </dgm:pt>
    <dgm:pt modelId="{9F6EC344-1A38-40AE-AF18-7363C937BC5F}" type="pres">
      <dgm:prSet presAssocID="{FA3F3B6F-82F7-4F3F-A9EF-1BA9D836585B}" presName="tx1" presStyleLbl="revTx" presStyleIdx="9" presStyleCnt="13"/>
      <dgm:spPr/>
    </dgm:pt>
    <dgm:pt modelId="{BD75165B-98D5-4534-B982-B99AB95E8B85}" type="pres">
      <dgm:prSet presAssocID="{FA3F3B6F-82F7-4F3F-A9EF-1BA9D836585B}" presName="vert1" presStyleCnt="0"/>
      <dgm:spPr/>
    </dgm:pt>
    <dgm:pt modelId="{3274473B-EEC0-4D0B-88DA-8BB925F8ADD4}" type="pres">
      <dgm:prSet presAssocID="{6C82BDA9-C02A-4B73-AF4D-549A588DD5F6}" presName="thickLine" presStyleLbl="alignNode1" presStyleIdx="10" presStyleCnt="13"/>
      <dgm:spPr/>
    </dgm:pt>
    <dgm:pt modelId="{B4BBA99E-491D-404B-8648-EBEC1B10E7DA}" type="pres">
      <dgm:prSet presAssocID="{6C82BDA9-C02A-4B73-AF4D-549A588DD5F6}" presName="horz1" presStyleCnt="0"/>
      <dgm:spPr/>
    </dgm:pt>
    <dgm:pt modelId="{AA7DC841-D2F8-4B29-A456-EA3DDD2ECBF5}" type="pres">
      <dgm:prSet presAssocID="{6C82BDA9-C02A-4B73-AF4D-549A588DD5F6}" presName="tx1" presStyleLbl="revTx" presStyleIdx="10" presStyleCnt="13"/>
      <dgm:spPr/>
    </dgm:pt>
    <dgm:pt modelId="{652D61BF-D3D9-46BE-BF07-330A29638237}" type="pres">
      <dgm:prSet presAssocID="{6C82BDA9-C02A-4B73-AF4D-549A588DD5F6}" presName="vert1" presStyleCnt="0"/>
      <dgm:spPr/>
    </dgm:pt>
    <dgm:pt modelId="{6128CE24-A576-47C8-8982-260A1547502E}" type="pres">
      <dgm:prSet presAssocID="{07AA1664-FAF0-4419-A260-F34EE2C35014}" presName="thickLine" presStyleLbl="alignNode1" presStyleIdx="11" presStyleCnt="13"/>
      <dgm:spPr/>
    </dgm:pt>
    <dgm:pt modelId="{70F655C3-B5BE-4BDC-B9F6-E0431B46ABE0}" type="pres">
      <dgm:prSet presAssocID="{07AA1664-FAF0-4419-A260-F34EE2C35014}" presName="horz1" presStyleCnt="0"/>
      <dgm:spPr/>
    </dgm:pt>
    <dgm:pt modelId="{E9663C97-2915-4610-9467-5FE132FC335A}" type="pres">
      <dgm:prSet presAssocID="{07AA1664-FAF0-4419-A260-F34EE2C35014}" presName="tx1" presStyleLbl="revTx" presStyleIdx="11" presStyleCnt="13"/>
      <dgm:spPr/>
    </dgm:pt>
    <dgm:pt modelId="{9BECCD49-CC0F-4F82-9CD0-A19B2ACB49AC}" type="pres">
      <dgm:prSet presAssocID="{07AA1664-FAF0-4419-A260-F34EE2C35014}" presName="vert1" presStyleCnt="0"/>
      <dgm:spPr/>
    </dgm:pt>
    <dgm:pt modelId="{9CCFD029-3383-4EC3-BE3E-5A83D1C5803B}" type="pres">
      <dgm:prSet presAssocID="{FAABEF15-D0F1-4C32-B27B-3C72644AFCA7}" presName="thickLine" presStyleLbl="alignNode1" presStyleIdx="12" presStyleCnt="13"/>
      <dgm:spPr/>
    </dgm:pt>
    <dgm:pt modelId="{FC5DE00B-2984-4E81-BF79-A4043770E774}" type="pres">
      <dgm:prSet presAssocID="{FAABEF15-D0F1-4C32-B27B-3C72644AFCA7}" presName="horz1" presStyleCnt="0"/>
      <dgm:spPr/>
    </dgm:pt>
    <dgm:pt modelId="{FA8D61FF-53D1-418B-AF01-E12C644A72E0}" type="pres">
      <dgm:prSet presAssocID="{FAABEF15-D0F1-4C32-B27B-3C72644AFCA7}" presName="tx1" presStyleLbl="revTx" presStyleIdx="12" presStyleCnt="13"/>
      <dgm:spPr/>
    </dgm:pt>
    <dgm:pt modelId="{D95A413E-6626-44EB-9AF5-3F6BE01FA7E9}" type="pres">
      <dgm:prSet presAssocID="{FAABEF15-D0F1-4C32-B27B-3C72644AFCA7}" presName="vert1" presStyleCnt="0"/>
      <dgm:spPr/>
    </dgm:pt>
  </dgm:ptLst>
  <dgm:cxnLst>
    <dgm:cxn modelId="{651C110D-AD89-4067-86E6-61F088837C76}" type="presOf" srcId="{F82EA509-9175-415A-8BA4-98D9A4C1A29D}" destId="{FA7067BD-7368-4F97-B1B5-CC0FC4C03D3A}" srcOrd="0" destOrd="0" presId="urn:microsoft.com/office/officeart/2008/layout/LinedList"/>
    <dgm:cxn modelId="{C5BED01B-4738-46E7-A754-1D7F96339741}" type="presOf" srcId="{511B8FB6-64D5-4D70-91EE-BA4C44B325AE}" destId="{1D974BB8-E9F1-47F5-99E2-6D3A3E92F43E}" srcOrd="0" destOrd="0" presId="urn:microsoft.com/office/officeart/2008/layout/LinedList"/>
    <dgm:cxn modelId="{0B2D0824-1C69-40F4-A2BC-C1D5CFA782E7}" srcId="{43D415D1-1BE3-49C1-88C5-419284F7DFD8}" destId="{1B735014-F4CC-4809-BEAB-0EF656123DF9}" srcOrd="8" destOrd="0" parTransId="{ADB2E51F-3538-4EB0-B7A2-963B2CDC9640}" sibTransId="{48C4208C-B53F-4CA7-AFCE-7069441F4199}"/>
    <dgm:cxn modelId="{C988FF3D-0B1E-4E55-9F56-6AA18AFC00C4}" srcId="{43D415D1-1BE3-49C1-88C5-419284F7DFD8}" destId="{6C82BDA9-C02A-4B73-AF4D-549A588DD5F6}" srcOrd="10" destOrd="0" parTransId="{B1713A4D-E6E1-454C-920E-4A1A956B1FBA}" sibTransId="{1A91D2ED-F12D-43EE-9F4E-3A98844543D5}"/>
    <dgm:cxn modelId="{6554585F-7532-41EF-B5D9-2F5AB366159A}" srcId="{43D415D1-1BE3-49C1-88C5-419284F7DFD8}" destId="{F82EA509-9175-415A-8BA4-98D9A4C1A29D}" srcOrd="1" destOrd="0" parTransId="{9D8B341B-DAC1-43E2-9514-E9257A65E49F}" sibTransId="{82ED09EE-DD23-420F-83A6-9F041F323B5A}"/>
    <dgm:cxn modelId="{BF47BC61-5F6B-49C6-A326-BBADB6E94773}" srcId="{43D415D1-1BE3-49C1-88C5-419284F7DFD8}" destId="{0B5B6754-F4DB-465E-9719-78580E5C7ED1}" srcOrd="7" destOrd="0" parTransId="{FBDA8693-1384-4730-B59E-D957FF0EB794}" sibTransId="{5C4E2B8F-FB69-4B55-99C2-2751A386623A}"/>
    <dgm:cxn modelId="{B1BBC46F-832A-4B8E-97E1-5489B83E0FD5}" srcId="{43D415D1-1BE3-49C1-88C5-419284F7DFD8}" destId="{FA3F3B6F-82F7-4F3F-A9EF-1BA9D836585B}" srcOrd="9" destOrd="0" parTransId="{0141392D-3C4C-4E93-8D7E-2D66993A542C}" sibTransId="{84C45D6C-1B8D-4F38-8A77-E9C855163DAA}"/>
    <dgm:cxn modelId="{D9281952-1432-4349-AE83-4F2E8DA78969}" type="presOf" srcId="{1B735014-F4CC-4809-BEAB-0EF656123DF9}" destId="{6FABDF3F-5347-4E2D-B190-92FB849DDC0D}" srcOrd="0" destOrd="0" presId="urn:microsoft.com/office/officeart/2008/layout/LinedList"/>
    <dgm:cxn modelId="{0A626099-56D7-4D5E-965F-F2A8421DFC1D}" srcId="{43D415D1-1BE3-49C1-88C5-419284F7DFD8}" destId="{696F2487-2753-4C3F-95EB-F1F4A28B57A8}" srcOrd="5" destOrd="0" parTransId="{B3AC133D-681E-47AF-90F3-E4F55D6CBA60}" sibTransId="{B5059660-8555-4A73-A77C-A8FF3CC1F1AE}"/>
    <dgm:cxn modelId="{456F9D99-000E-4FD1-BED3-EB80701BE744}" type="presOf" srcId="{5A0EAECB-FCBC-4430-9E5C-427CA62DFF33}" destId="{052430CA-A643-4ED4-9867-EDAA8BE6A578}" srcOrd="0" destOrd="0" presId="urn:microsoft.com/office/officeart/2008/layout/LinedList"/>
    <dgm:cxn modelId="{ECF29A9C-58F0-429A-A3C1-558D959BB9C5}" srcId="{43D415D1-1BE3-49C1-88C5-419284F7DFD8}" destId="{7EA13DC6-F71F-4238-A433-C82504B2C9E5}" srcOrd="2" destOrd="0" parTransId="{9F8E8E60-E322-4A3B-A8AF-81059B45596D}" sibTransId="{A85CB4B6-0629-4465-932C-CEB6C396A572}"/>
    <dgm:cxn modelId="{9A3255A6-9FA4-48B1-B3CF-900D2FB0C14B}" type="presOf" srcId="{07AA1664-FAF0-4419-A260-F34EE2C35014}" destId="{E9663C97-2915-4610-9467-5FE132FC335A}" srcOrd="0" destOrd="0" presId="urn:microsoft.com/office/officeart/2008/layout/LinedList"/>
    <dgm:cxn modelId="{7A98B8A9-F012-452F-A1A5-A43E0265224F}" type="presOf" srcId="{FAABEF15-D0F1-4C32-B27B-3C72644AFCA7}" destId="{FA8D61FF-53D1-418B-AF01-E12C644A72E0}" srcOrd="0" destOrd="0" presId="urn:microsoft.com/office/officeart/2008/layout/LinedList"/>
    <dgm:cxn modelId="{02AEDCA9-836C-48F7-B813-509E5D3C1D2E}" type="presOf" srcId="{696F2487-2753-4C3F-95EB-F1F4A28B57A8}" destId="{17E824D4-DB3C-4A66-94F8-5CCA640B2B4D}" srcOrd="0" destOrd="0" presId="urn:microsoft.com/office/officeart/2008/layout/LinedList"/>
    <dgm:cxn modelId="{304E3CAA-98FD-4069-AB56-955BF27ED3DD}" srcId="{43D415D1-1BE3-49C1-88C5-419284F7DFD8}" destId="{FAABEF15-D0F1-4C32-B27B-3C72644AFCA7}" srcOrd="12" destOrd="0" parTransId="{7E49EBAB-9799-4CEC-BE52-E3E27AF80305}" sibTransId="{1BC26A39-8D2E-4C38-96C0-FCA8CD6DC90C}"/>
    <dgm:cxn modelId="{0893BEAA-F200-44C6-96CF-1A1A6129388B}" type="presOf" srcId="{6C82BDA9-C02A-4B73-AF4D-549A588DD5F6}" destId="{AA7DC841-D2F8-4B29-A456-EA3DDD2ECBF5}" srcOrd="0" destOrd="0" presId="urn:microsoft.com/office/officeart/2008/layout/LinedList"/>
    <dgm:cxn modelId="{F226F2C2-FE65-4112-8569-F1C927B1DC49}" srcId="{43D415D1-1BE3-49C1-88C5-419284F7DFD8}" destId="{9CEF33C5-14D3-457E-B307-6835E8322FDF}" srcOrd="4" destOrd="0" parTransId="{05670219-042E-4D55-8576-C79F89499637}" sibTransId="{629A032E-BF3C-4802-B660-C6047079402B}"/>
    <dgm:cxn modelId="{BD8EFAD2-C944-458A-BE68-7EFFFE0AB874}" srcId="{43D415D1-1BE3-49C1-88C5-419284F7DFD8}" destId="{07AA1664-FAF0-4419-A260-F34EE2C35014}" srcOrd="11" destOrd="0" parTransId="{AB0347A2-CAEA-41FC-8720-9B1C715B350A}" sibTransId="{88FE0C52-EDBF-4A2B-81F5-C7FE279F50EC}"/>
    <dgm:cxn modelId="{C26A98DA-8CE0-47D7-B278-8AE0122C0358}" type="presOf" srcId="{0B5B6754-F4DB-465E-9719-78580E5C7ED1}" destId="{36A045B8-354F-4CF1-9AD0-8B4F158424CD}" srcOrd="0" destOrd="0" presId="urn:microsoft.com/office/officeart/2008/layout/LinedList"/>
    <dgm:cxn modelId="{75279DDC-2348-4D7D-957F-BC025623F513}" srcId="{43D415D1-1BE3-49C1-88C5-419284F7DFD8}" destId="{5A0EAECB-FCBC-4430-9E5C-427CA62DFF33}" srcOrd="3" destOrd="0" parTransId="{0796AC8D-E373-4B82-8585-D5AC427CA578}" sibTransId="{8514C83E-D4CB-41C6-8807-4D4F4B38F7B2}"/>
    <dgm:cxn modelId="{F47C69E1-41B9-4021-909D-6003296527FD}" type="presOf" srcId="{DB50F584-0AAC-470C-9AAD-9FE9A506BC8C}" destId="{B88BE5BE-297D-41E9-B828-CD532C79BAC5}" srcOrd="0" destOrd="0" presId="urn:microsoft.com/office/officeart/2008/layout/LinedList"/>
    <dgm:cxn modelId="{61A5BEE2-475A-47DA-B93B-589845778B1E}" type="presOf" srcId="{FA3F3B6F-82F7-4F3F-A9EF-1BA9D836585B}" destId="{9F6EC344-1A38-40AE-AF18-7363C937BC5F}" srcOrd="0" destOrd="0" presId="urn:microsoft.com/office/officeart/2008/layout/LinedList"/>
    <dgm:cxn modelId="{ACFEB2E9-73CB-4F3E-B522-945CB777F2C2}" type="presOf" srcId="{43D415D1-1BE3-49C1-88C5-419284F7DFD8}" destId="{1E010D4E-A5CB-4AE4-86CF-1E9016E1EF74}" srcOrd="0" destOrd="0" presId="urn:microsoft.com/office/officeart/2008/layout/LinedList"/>
    <dgm:cxn modelId="{28B03DEC-2618-431C-B07B-5E74D95C43DA}" srcId="{43D415D1-1BE3-49C1-88C5-419284F7DFD8}" destId="{DB50F584-0AAC-470C-9AAD-9FE9A506BC8C}" srcOrd="6" destOrd="0" parTransId="{A48D948F-7723-4929-A25E-1A3C4AB9F2C7}" sibTransId="{6DFFB93C-93C9-4039-A622-F5E80EA997C1}"/>
    <dgm:cxn modelId="{614E57F4-81D3-4F90-8998-F56BD88F8ACB}" srcId="{43D415D1-1BE3-49C1-88C5-419284F7DFD8}" destId="{511B8FB6-64D5-4D70-91EE-BA4C44B325AE}" srcOrd="0" destOrd="0" parTransId="{F35429CB-442E-455C-88E2-D39C0BAE4D69}" sibTransId="{30238E9C-3BA0-4415-80DE-5DFB8529C100}"/>
    <dgm:cxn modelId="{074909FD-9D4A-4219-BD9A-02F03B030CDC}" type="presOf" srcId="{7EA13DC6-F71F-4238-A433-C82504B2C9E5}" destId="{8249028D-DECE-42B6-BBCE-7C9CD21C4078}" srcOrd="0" destOrd="0" presId="urn:microsoft.com/office/officeart/2008/layout/LinedList"/>
    <dgm:cxn modelId="{3E15CEFF-8BAF-4F0C-AF67-10D0006E8A81}" type="presOf" srcId="{9CEF33C5-14D3-457E-B307-6835E8322FDF}" destId="{CDA70FDC-3600-4D8A-B7CC-4156F76BA94E}" srcOrd="0" destOrd="0" presId="urn:microsoft.com/office/officeart/2008/layout/LinedList"/>
    <dgm:cxn modelId="{9631791C-8D82-46E3-AA69-4D696016D4C3}" type="presParOf" srcId="{1E010D4E-A5CB-4AE4-86CF-1E9016E1EF74}" destId="{805CEE36-3B31-49F8-99E7-A39712D9C050}" srcOrd="0" destOrd="0" presId="urn:microsoft.com/office/officeart/2008/layout/LinedList"/>
    <dgm:cxn modelId="{FB326B54-40C4-4DD5-96E8-ECDA5FEFD179}" type="presParOf" srcId="{1E010D4E-A5CB-4AE4-86CF-1E9016E1EF74}" destId="{5AE52768-DBA8-445D-93DE-ED431B7003BD}" srcOrd="1" destOrd="0" presId="urn:microsoft.com/office/officeart/2008/layout/LinedList"/>
    <dgm:cxn modelId="{1786B2EF-600C-4E9E-980F-2C64C587C25F}" type="presParOf" srcId="{5AE52768-DBA8-445D-93DE-ED431B7003BD}" destId="{1D974BB8-E9F1-47F5-99E2-6D3A3E92F43E}" srcOrd="0" destOrd="0" presId="urn:microsoft.com/office/officeart/2008/layout/LinedList"/>
    <dgm:cxn modelId="{9EE22A12-3E2B-4E1B-964E-FFB9175BDC6B}" type="presParOf" srcId="{5AE52768-DBA8-445D-93DE-ED431B7003BD}" destId="{3A71C58B-BF07-4D41-9690-3FFA4C7C43FB}" srcOrd="1" destOrd="0" presId="urn:microsoft.com/office/officeart/2008/layout/LinedList"/>
    <dgm:cxn modelId="{A122A70A-7399-4C48-8131-1CF1707E7AD5}" type="presParOf" srcId="{1E010D4E-A5CB-4AE4-86CF-1E9016E1EF74}" destId="{23C4DDF1-1842-46AB-947E-BC68D1E34D65}" srcOrd="2" destOrd="0" presId="urn:microsoft.com/office/officeart/2008/layout/LinedList"/>
    <dgm:cxn modelId="{3782E2AA-E6F4-4B0D-9ACF-91FA9C29A652}" type="presParOf" srcId="{1E010D4E-A5CB-4AE4-86CF-1E9016E1EF74}" destId="{8EF3A0E4-0486-44E8-A417-4471B84E5A41}" srcOrd="3" destOrd="0" presId="urn:microsoft.com/office/officeart/2008/layout/LinedList"/>
    <dgm:cxn modelId="{566CE087-A936-4F8D-A456-A52D66B12198}" type="presParOf" srcId="{8EF3A0E4-0486-44E8-A417-4471B84E5A41}" destId="{FA7067BD-7368-4F97-B1B5-CC0FC4C03D3A}" srcOrd="0" destOrd="0" presId="urn:microsoft.com/office/officeart/2008/layout/LinedList"/>
    <dgm:cxn modelId="{B9E4309D-A141-43A9-BC9D-644C36A847CE}" type="presParOf" srcId="{8EF3A0E4-0486-44E8-A417-4471B84E5A41}" destId="{3D34FBBA-BCE3-4C2F-891D-0A86A322FCF1}" srcOrd="1" destOrd="0" presId="urn:microsoft.com/office/officeart/2008/layout/LinedList"/>
    <dgm:cxn modelId="{6A0C9A83-7738-4E9D-B030-B0D0AD056A5A}" type="presParOf" srcId="{1E010D4E-A5CB-4AE4-86CF-1E9016E1EF74}" destId="{AC8573EE-62DF-4F74-88B0-E9911BDBC710}" srcOrd="4" destOrd="0" presId="urn:microsoft.com/office/officeart/2008/layout/LinedList"/>
    <dgm:cxn modelId="{2D1DEB60-FC34-4932-A732-FB185DDCB302}" type="presParOf" srcId="{1E010D4E-A5CB-4AE4-86CF-1E9016E1EF74}" destId="{2ECE4BF9-1274-456A-A849-E077AB7B5187}" srcOrd="5" destOrd="0" presId="urn:microsoft.com/office/officeart/2008/layout/LinedList"/>
    <dgm:cxn modelId="{551822A7-025E-4544-9827-B533AE0932DE}" type="presParOf" srcId="{2ECE4BF9-1274-456A-A849-E077AB7B5187}" destId="{8249028D-DECE-42B6-BBCE-7C9CD21C4078}" srcOrd="0" destOrd="0" presId="urn:microsoft.com/office/officeart/2008/layout/LinedList"/>
    <dgm:cxn modelId="{E2E1FCC1-FF09-40C4-8CD8-004BEE81C718}" type="presParOf" srcId="{2ECE4BF9-1274-456A-A849-E077AB7B5187}" destId="{18AD2E2D-81E4-4D65-96F4-2DC5969E39F7}" srcOrd="1" destOrd="0" presId="urn:microsoft.com/office/officeart/2008/layout/LinedList"/>
    <dgm:cxn modelId="{8E9BF27F-0CE3-44FF-9596-04A4BDCE7FC5}" type="presParOf" srcId="{1E010D4E-A5CB-4AE4-86CF-1E9016E1EF74}" destId="{78311EEB-E786-40B9-8553-DFA45AD940DB}" srcOrd="6" destOrd="0" presId="urn:microsoft.com/office/officeart/2008/layout/LinedList"/>
    <dgm:cxn modelId="{6150C7B7-97B6-4680-87A2-683F842FBD18}" type="presParOf" srcId="{1E010D4E-A5CB-4AE4-86CF-1E9016E1EF74}" destId="{B1212FC1-B4D2-467D-99D7-DB4B1CA8373B}" srcOrd="7" destOrd="0" presId="urn:microsoft.com/office/officeart/2008/layout/LinedList"/>
    <dgm:cxn modelId="{643B3168-E1E9-4DA8-9D75-9BEA0C7B5A39}" type="presParOf" srcId="{B1212FC1-B4D2-467D-99D7-DB4B1CA8373B}" destId="{052430CA-A643-4ED4-9867-EDAA8BE6A578}" srcOrd="0" destOrd="0" presId="urn:microsoft.com/office/officeart/2008/layout/LinedList"/>
    <dgm:cxn modelId="{26783173-86A9-492F-A822-2BAEABC39A92}" type="presParOf" srcId="{B1212FC1-B4D2-467D-99D7-DB4B1CA8373B}" destId="{418EDA65-9845-43E5-B3D9-D2A0483F39EE}" srcOrd="1" destOrd="0" presId="urn:microsoft.com/office/officeart/2008/layout/LinedList"/>
    <dgm:cxn modelId="{803E9A3A-A129-4457-9BFA-1483462232D9}" type="presParOf" srcId="{1E010D4E-A5CB-4AE4-86CF-1E9016E1EF74}" destId="{A8B36193-B41D-4C8B-ABF4-C9F2421466C4}" srcOrd="8" destOrd="0" presId="urn:microsoft.com/office/officeart/2008/layout/LinedList"/>
    <dgm:cxn modelId="{0CCBECCF-1F50-4948-A9AF-FCD93FF9BFD9}" type="presParOf" srcId="{1E010D4E-A5CB-4AE4-86CF-1E9016E1EF74}" destId="{31B73BEF-DDF1-4A69-A215-C338B60C7DC2}" srcOrd="9" destOrd="0" presId="urn:microsoft.com/office/officeart/2008/layout/LinedList"/>
    <dgm:cxn modelId="{0989C1D0-67C9-4DFC-9BB4-BEB6378982BE}" type="presParOf" srcId="{31B73BEF-DDF1-4A69-A215-C338B60C7DC2}" destId="{CDA70FDC-3600-4D8A-B7CC-4156F76BA94E}" srcOrd="0" destOrd="0" presId="urn:microsoft.com/office/officeart/2008/layout/LinedList"/>
    <dgm:cxn modelId="{ADBC6A12-590C-4687-9CDD-6F8E18BE4800}" type="presParOf" srcId="{31B73BEF-DDF1-4A69-A215-C338B60C7DC2}" destId="{8ABB4867-375F-41C4-AC63-9644D612C831}" srcOrd="1" destOrd="0" presId="urn:microsoft.com/office/officeart/2008/layout/LinedList"/>
    <dgm:cxn modelId="{E6BBCEBD-A6F8-4CD4-8345-0D042EBF9DD0}" type="presParOf" srcId="{1E010D4E-A5CB-4AE4-86CF-1E9016E1EF74}" destId="{4E0AED4B-2EEC-4C20-832A-7148929D2EC9}" srcOrd="10" destOrd="0" presId="urn:microsoft.com/office/officeart/2008/layout/LinedList"/>
    <dgm:cxn modelId="{D4ECCD08-9DA7-441B-A415-1464A7F8A423}" type="presParOf" srcId="{1E010D4E-A5CB-4AE4-86CF-1E9016E1EF74}" destId="{925329FB-EBAE-4C3A-BD77-6E9D847ACD7D}" srcOrd="11" destOrd="0" presId="urn:microsoft.com/office/officeart/2008/layout/LinedList"/>
    <dgm:cxn modelId="{81B57346-CDB8-4033-9A16-7C06B1732BFE}" type="presParOf" srcId="{925329FB-EBAE-4C3A-BD77-6E9D847ACD7D}" destId="{17E824D4-DB3C-4A66-94F8-5CCA640B2B4D}" srcOrd="0" destOrd="0" presId="urn:microsoft.com/office/officeart/2008/layout/LinedList"/>
    <dgm:cxn modelId="{EB8C51FE-242B-4B92-A6D9-535F56041322}" type="presParOf" srcId="{925329FB-EBAE-4C3A-BD77-6E9D847ACD7D}" destId="{64A9F0CA-24CA-4B77-B3D0-177689759449}" srcOrd="1" destOrd="0" presId="urn:microsoft.com/office/officeart/2008/layout/LinedList"/>
    <dgm:cxn modelId="{952CA425-4AD1-452D-B3EA-8041739879BE}" type="presParOf" srcId="{1E010D4E-A5CB-4AE4-86CF-1E9016E1EF74}" destId="{D7D7F86E-D344-470C-88D7-657187A917F6}" srcOrd="12" destOrd="0" presId="urn:microsoft.com/office/officeart/2008/layout/LinedList"/>
    <dgm:cxn modelId="{107E0336-C3B0-4A4A-90C4-B5BCC0C21BA2}" type="presParOf" srcId="{1E010D4E-A5CB-4AE4-86CF-1E9016E1EF74}" destId="{3A8752DC-CB6F-4C3A-BB12-633B99F2990C}" srcOrd="13" destOrd="0" presId="urn:microsoft.com/office/officeart/2008/layout/LinedList"/>
    <dgm:cxn modelId="{9E427602-5FBF-4B5F-823F-943A96A95CD8}" type="presParOf" srcId="{3A8752DC-CB6F-4C3A-BB12-633B99F2990C}" destId="{B88BE5BE-297D-41E9-B828-CD532C79BAC5}" srcOrd="0" destOrd="0" presId="urn:microsoft.com/office/officeart/2008/layout/LinedList"/>
    <dgm:cxn modelId="{922129D7-587D-482A-9505-85886DDBECBF}" type="presParOf" srcId="{3A8752DC-CB6F-4C3A-BB12-633B99F2990C}" destId="{D9C48475-5C25-4A0A-8016-C0274DCEC84B}" srcOrd="1" destOrd="0" presId="urn:microsoft.com/office/officeart/2008/layout/LinedList"/>
    <dgm:cxn modelId="{58897A7C-9500-415C-BDA9-C69BADF365A7}" type="presParOf" srcId="{1E010D4E-A5CB-4AE4-86CF-1E9016E1EF74}" destId="{3915F172-F328-4ACE-A580-73E788076D43}" srcOrd="14" destOrd="0" presId="urn:microsoft.com/office/officeart/2008/layout/LinedList"/>
    <dgm:cxn modelId="{E1E9D6E7-4364-47D5-A5E9-8AFD328E8246}" type="presParOf" srcId="{1E010D4E-A5CB-4AE4-86CF-1E9016E1EF74}" destId="{178F995A-006A-4CBE-8315-6DBA5CA76C39}" srcOrd="15" destOrd="0" presId="urn:microsoft.com/office/officeart/2008/layout/LinedList"/>
    <dgm:cxn modelId="{639F7D9A-B2FA-48DA-BD7A-39D8BB01B08F}" type="presParOf" srcId="{178F995A-006A-4CBE-8315-6DBA5CA76C39}" destId="{36A045B8-354F-4CF1-9AD0-8B4F158424CD}" srcOrd="0" destOrd="0" presId="urn:microsoft.com/office/officeart/2008/layout/LinedList"/>
    <dgm:cxn modelId="{318FEC7D-6A4E-430A-9DCA-2B60D3772CA7}" type="presParOf" srcId="{178F995A-006A-4CBE-8315-6DBA5CA76C39}" destId="{90670FC2-E78E-4345-9446-8EB6A000F913}" srcOrd="1" destOrd="0" presId="urn:microsoft.com/office/officeart/2008/layout/LinedList"/>
    <dgm:cxn modelId="{1836D151-3344-4882-93B5-84D6B8762D78}" type="presParOf" srcId="{1E010D4E-A5CB-4AE4-86CF-1E9016E1EF74}" destId="{13AEA071-66BE-42DB-8708-4994C3DF2CEA}" srcOrd="16" destOrd="0" presId="urn:microsoft.com/office/officeart/2008/layout/LinedList"/>
    <dgm:cxn modelId="{F270CD26-EC08-48F6-A698-0FC4F3271930}" type="presParOf" srcId="{1E010D4E-A5CB-4AE4-86CF-1E9016E1EF74}" destId="{21F3A2C8-6FFB-427E-B3E4-B8357BF7DD5C}" srcOrd="17" destOrd="0" presId="urn:microsoft.com/office/officeart/2008/layout/LinedList"/>
    <dgm:cxn modelId="{3FC88D13-7A29-41E7-A55D-C883657AE5B0}" type="presParOf" srcId="{21F3A2C8-6FFB-427E-B3E4-B8357BF7DD5C}" destId="{6FABDF3F-5347-4E2D-B190-92FB849DDC0D}" srcOrd="0" destOrd="0" presId="urn:microsoft.com/office/officeart/2008/layout/LinedList"/>
    <dgm:cxn modelId="{F5B778FF-7A27-4439-9D1C-234587F47E46}" type="presParOf" srcId="{21F3A2C8-6FFB-427E-B3E4-B8357BF7DD5C}" destId="{8F5BAC02-A64D-4A1D-AB79-8E428585EEC7}" srcOrd="1" destOrd="0" presId="urn:microsoft.com/office/officeart/2008/layout/LinedList"/>
    <dgm:cxn modelId="{080A6DB2-2B29-415E-A743-2FEBAC0930B6}" type="presParOf" srcId="{1E010D4E-A5CB-4AE4-86CF-1E9016E1EF74}" destId="{0C3EBDEB-2D76-49C9-9744-98ABBD2B0A2C}" srcOrd="18" destOrd="0" presId="urn:microsoft.com/office/officeart/2008/layout/LinedList"/>
    <dgm:cxn modelId="{42351F1C-027F-424E-B94A-5F56EABECE99}" type="presParOf" srcId="{1E010D4E-A5CB-4AE4-86CF-1E9016E1EF74}" destId="{C872DB54-44C1-4E46-BF7D-32776ADC2322}" srcOrd="19" destOrd="0" presId="urn:microsoft.com/office/officeart/2008/layout/LinedList"/>
    <dgm:cxn modelId="{56A864D3-EB0A-4D8F-AB60-58FBCDFA7249}" type="presParOf" srcId="{C872DB54-44C1-4E46-BF7D-32776ADC2322}" destId="{9F6EC344-1A38-40AE-AF18-7363C937BC5F}" srcOrd="0" destOrd="0" presId="urn:microsoft.com/office/officeart/2008/layout/LinedList"/>
    <dgm:cxn modelId="{2567205D-2E88-44B3-B8C5-2F3DA39F1DA7}" type="presParOf" srcId="{C872DB54-44C1-4E46-BF7D-32776ADC2322}" destId="{BD75165B-98D5-4534-B982-B99AB95E8B85}" srcOrd="1" destOrd="0" presId="urn:microsoft.com/office/officeart/2008/layout/LinedList"/>
    <dgm:cxn modelId="{6E8A2226-AB0B-4188-B526-84A716E1F7C2}" type="presParOf" srcId="{1E010D4E-A5CB-4AE4-86CF-1E9016E1EF74}" destId="{3274473B-EEC0-4D0B-88DA-8BB925F8ADD4}" srcOrd="20" destOrd="0" presId="urn:microsoft.com/office/officeart/2008/layout/LinedList"/>
    <dgm:cxn modelId="{C19C24A4-84E8-4CEE-8AC4-EA1F20168416}" type="presParOf" srcId="{1E010D4E-A5CB-4AE4-86CF-1E9016E1EF74}" destId="{B4BBA99E-491D-404B-8648-EBEC1B10E7DA}" srcOrd="21" destOrd="0" presId="urn:microsoft.com/office/officeart/2008/layout/LinedList"/>
    <dgm:cxn modelId="{BBCC2885-CBF5-479B-B4F2-E31ED8953EA7}" type="presParOf" srcId="{B4BBA99E-491D-404B-8648-EBEC1B10E7DA}" destId="{AA7DC841-D2F8-4B29-A456-EA3DDD2ECBF5}" srcOrd="0" destOrd="0" presId="urn:microsoft.com/office/officeart/2008/layout/LinedList"/>
    <dgm:cxn modelId="{BB621686-14BD-4A0F-999C-6EA290A3C35A}" type="presParOf" srcId="{B4BBA99E-491D-404B-8648-EBEC1B10E7DA}" destId="{652D61BF-D3D9-46BE-BF07-330A29638237}" srcOrd="1" destOrd="0" presId="urn:microsoft.com/office/officeart/2008/layout/LinedList"/>
    <dgm:cxn modelId="{0C232C1C-DF3B-4648-A3E3-3A6A8D32A276}" type="presParOf" srcId="{1E010D4E-A5CB-4AE4-86CF-1E9016E1EF74}" destId="{6128CE24-A576-47C8-8982-260A1547502E}" srcOrd="22" destOrd="0" presId="urn:microsoft.com/office/officeart/2008/layout/LinedList"/>
    <dgm:cxn modelId="{E3E01063-2E7E-49C0-A2C6-518BF657DCC6}" type="presParOf" srcId="{1E010D4E-A5CB-4AE4-86CF-1E9016E1EF74}" destId="{70F655C3-B5BE-4BDC-B9F6-E0431B46ABE0}" srcOrd="23" destOrd="0" presId="urn:microsoft.com/office/officeart/2008/layout/LinedList"/>
    <dgm:cxn modelId="{DC85638E-CC2C-4232-9653-B17ECAE87F2E}" type="presParOf" srcId="{70F655C3-B5BE-4BDC-B9F6-E0431B46ABE0}" destId="{E9663C97-2915-4610-9467-5FE132FC335A}" srcOrd="0" destOrd="0" presId="urn:microsoft.com/office/officeart/2008/layout/LinedList"/>
    <dgm:cxn modelId="{2124E04A-F330-47D5-B430-71193BF88404}" type="presParOf" srcId="{70F655C3-B5BE-4BDC-B9F6-E0431B46ABE0}" destId="{9BECCD49-CC0F-4F82-9CD0-A19B2ACB49AC}" srcOrd="1" destOrd="0" presId="urn:microsoft.com/office/officeart/2008/layout/LinedList"/>
    <dgm:cxn modelId="{A347E79C-A2BC-4ADF-946D-FC4D3FE85CCB}" type="presParOf" srcId="{1E010D4E-A5CB-4AE4-86CF-1E9016E1EF74}" destId="{9CCFD029-3383-4EC3-BE3E-5A83D1C5803B}" srcOrd="24" destOrd="0" presId="urn:microsoft.com/office/officeart/2008/layout/LinedList"/>
    <dgm:cxn modelId="{C076EBAC-7908-428F-8809-9D1BF68A8466}" type="presParOf" srcId="{1E010D4E-A5CB-4AE4-86CF-1E9016E1EF74}" destId="{FC5DE00B-2984-4E81-BF79-A4043770E774}" srcOrd="25" destOrd="0" presId="urn:microsoft.com/office/officeart/2008/layout/LinedList"/>
    <dgm:cxn modelId="{5B91B2C8-B77F-45E6-B57B-1291AD441659}" type="presParOf" srcId="{FC5DE00B-2984-4E81-BF79-A4043770E774}" destId="{FA8D61FF-53D1-418B-AF01-E12C644A72E0}" srcOrd="0" destOrd="0" presId="urn:microsoft.com/office/officeart/2008/layout/LinedList"/>
    <dgm:cxn modelId="{C6C80500-7870-49F7-BCC1-BF15CD0E7BD5}" type="presParOf" srcId="{FC5DE00B-2984-4E81-BF79-A4043770E774}" destId="{D95A413E-6626-44EB-9AF5-3F6BE01FA7E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57335D-47A2-42E1-81EB-4AB3C28F98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11DD758-4B93-4D91-9F7B-512B3627E933}">
      <dgm:prSet/>
      <dgm:spPr/>
      <dgm:t>
        <a:bodyPr/>
        <a:lstStyle/>
        <a:p>
          <a:pPr>
            <a:lnSpc>
              <a:spcPct val="100000"/>
            </a:lnSpc>
          </a:pPr>
          <a:r>
            <a:rPr lang="en-US"/>
            <a:t>The directory containing the executable image file</a:t>
          </a:r>
        </a:p>
      </dgm:t>
    </dgm:pt>
    <dgm:pt modelId="{BD5A3545-5383-44BF-B0DB-0EE3A8B822EB}" type="parTrans" cxnId="{6F0902CD-8089-48DB-B83E-56172F369B62}">
      <dgm:prSet/>
      <dgm:spPr/>
      <dgm:t>
        <a:bodyPr/>
        <a:lstStyle/>
        <a:p>
          <a:endParaRPr lang="en-US"/>
        </a:p>
      </dgm:t>
    </dgm:pt>
    <dgm:pt modelId="{E8FBE9A4-2CD8-4F59-83CC-EA451E8B6452}" type="sibTrans" cxnId="{6F0902CD-8089-48DB-B83E-56172F369B62}">
      <dgm:prSet/>
      <dgm:spPr/>
      <dgm:t>
        <a:bodyPr/>
        <a:lstStyle/>
        <a:p>
          <a:endParaRPr lang="en-US"/>
        </a:p>
      </dgm:t>
    </dgm:pt>
    <dgm:pt modelId="{6B976A5C-0AA6-4E2A-8F8E-18DD439727FA}">
      <dgm:prSet/>
      <dgm:spPr/>
      <dgm:t>
        <a:bodyPr/>
        <a:lstStyle/>
        <a:p>
          <a:pPr>
            <a:lnSpc>
              <a:spcPct val="100000"/>
            </a:lnSpc>
          </a:pPr>
          <a:r>
            <a:rPr lang="en-US"/>
            <a:t>The Windows system directory returned by GetWindowsDirectory</a:t>
          </a:r>
        </a:p>
      </dgm:t>
    </dgm:pt>
    <dgm:pt modelId="{7DA52354-EA99-415A-ABBB-EAA0E2D645D3}" type="parTrans" cxnId="{DF93A632-0711-4BA8-BC52-9D85EC313DA8}">
      <dgm:prSet/>
      <dgm:spPr/>
      <dgm:t>
        <a:bodyPr/>
        <a:lstStyle/>
        <a:p>
          <a:endParaRPr lang="en-US"/>
        </a:p>
      </dgm:t>
    </dgm:pt>
    <dgm:pt modelId="{AF9A3640-93E5-48CB-BF29-94E11B11D308}" type="sibTrans" cxnId="{DF93A632-0711-4BA8-BC52-9D85EC313DA8}">
      <dgm:prSet/>
      <dgm:spPr/>
      <dgm:t>
        <a:bodyPr/>
        <a:lstStyle/>
        <a:p>
          <a:endParaRPr lang="en-US"/>
        </a:p>
      </dgm:t>
    </dgm:pt>
    <dgm:pt modelId="{AE8E9B8B-21AC-466A-BFBA-2EBED30AF6BC}">
      <dgm:prSet/>
      <dgm:spPr/>
      <dgm:t>
        <a:bodyPr/>
        <a:lstStyle/>
        <a:p>
          <a:pPr>
            <a:lnSpc>
              <a:spcPct val="100000"/>
            </a:lnSpc>
          </a:pPr>
          <a:r>
            <a:rPr lang="en-US"/>
            <a:t>The 16-bit system directory—that is, the System subfolder under the Windows directory</a:t>
          </a:r>
        </a:p>
      </dgm:t>
    </dgm:pt>
    <dgm:pt modelId="{F16BB88A-15A9-4291-96FA-C4BB51E169A7}" type="parTrans" cxnId="{93784ABE-DCD5-42C5-9186-CFED51B7EADE}">
      <dgm:prSet/>
      <dgm:spPr/>
      <dgm:t>
        <a:bodyPr/>
        <a:lstStyle/>
        <a:p>
          <a:endParaRPr lang="en-US"/>
        </a:p>
      </dgm:t>
    </dgm:pt>
    <dgm:pt modelId="{BD852E9D-1372-4632-BE21-2DEF00B3F4B2}" type="sibTrans" cxnId="{93784ABE-DCD5-42C5-9186-CFED51B7EADE}">
      <dgm:prSet/>
      <dgm:spPr/>
      <dgm:t>
        <a:bodyPr/>
        <a:lstStyle/>
        <a:p>
          <a:endParaRPr lang="en-US"/>
        </a:p>
      </dgm:t>
    </dgm:pt>
    <dgm:pt modelId="{1A400914-200F-4E45-B55E-1BFFB816E30C}">
      <dgm:prSet/>
      <dgm:spPr/>
      <dgm:t>
        <a:bodyPr/>
        <a:lstStyle/>
        <a:p>
          <a:pPr>
            <a:lnSpc>
              <a:spcPct val="100000"/>
            </a:lnSpc>
          </a:pPr>
          <a:r>
            <a:rPr lang="en-US"/>
            <a:t>The Windows directory returned by GetSystemDirectory</a:t>
          </a:r>
        </a:p>
      </dgm:t>
    </dgm:pt>
    <dgm:pt modelId="{C845A103-F94A-4ACB-AE62-80091A09B6A4}" type="parTrans" cxnId="{0C1EBBBA-B22E-41EB-A08F-77561250D2A1}">
      <dgm:prSet/>
      <dgm:spPr/>
      <dgm:t>
        <a:bodyPr/>
        <a:lstStyle/>
        <a:p>
          <a:endParaRPr lang="en-US"/>
        </a:p>
      </dgm:t>
    </dgm:pt>
    <dgm:pt modelId="{4105BAEF-314F-4C9E-AF18-2A110035EB68}" type="sibTrans" cxnId="{0C1EBBBA-B22E-41EB-A08F-77561250D2A1}">
      <dgm:prSet/>
      <dgm:spPr/>
      <dgm:t>
        <a:bodyPr/>
        <a:lstStyle/>
        <a:p>
          <a:endParaRPr lang="en-US"/>
        </a:p>
      </dgm:t>
    </dgm:pt>
    <dgm:pt modelId="{7D1A8E33-49F7-4B56-B3C2-3AD54716F4AA}">
      <dgm:prSet/>
      <dgm:spPr/>
      <dgm:t>
        <a:bodyPr/>
        <a:lstStyle/>
        <a:p>
          <a:pPr>
            <a:lnSpc>
              <a:spcPct val="100000"/>
            </a:lnSpc>
          </a:pPr>
          <a:r>
            <a:rPr lang="en-US"/>
            <a:t>The process' current directory</a:t>
          </a:r>
        </a:p>
      </dgm:t>
    </dgm:pt>
    <dgm:pt modelId="{4019E414-5CB5-4905-AE96-C1D154CC1085}" type="parTrans" cxnId="{C7EA515A-AA7F-4B68-A172-C306B96D26AD}">
      <dgm:prSet/>
      <dgm:spPr/>
      <dgm:t>
        <a:bodyPr/>
        <a:lstStyle/>
        <a:p>
          <a:endParaRPr lang="en-US"/>
        </a:p>
      </dgm:t>
    </dgm:pt>
    <dgm:pt modelId="{C6F2A7A7-6048-4C33-8D09-3F1E9DEBB535}" type="sibTrans" cxnId="{C7EA515A-AA7F-4B68-A172-C306B96D26AD}">
      <dgm:prSet/>
      <dgm:spPr/>
      <dgm:t>
        <a:bodyPr/>
        <a:lstStyle/>
        <a:p>
          <a:endParaRPr lang="en-US"/>
        </a:p>
      </dgm:t>
    </dgm:pt>
    <dgm:pt modelId="{AC741402-DF3B-44F8-8657-1809414D5759}">
      <dgm:prSet/>
      <dgm:spPr/>
      <dgm:t>
        <a:bodyPr/>
        <a:lstStyle/>
        <a:p>
          <a:pPr>
            <a:lnSpc>
              <a:spcPct val="100000"/>
            </a:lnSpc>
          </a:pPr>
          <a:r>
            <a:rPr lang="en-US"/>
            <a:t>The directories listed in the PATH environment variable</a:t>
          </a:r>
        </a:p>
      </dgm:t>
    </dgm:pt>
    <dgm:pt modelId="{0E2286D2-AA3A-4CF3-8E21-34953A723EE2}" type="parTrans" cxnId="{5CC81E1B-56A6-491B-9611-AD2CCB3CE22D}">
      <dgm:prSet/>
      <dgm:spPr/>
      <dgm:t>
        <a:bodyPr/>
        <a:lstStyle/>
        <a:p>
          <a:endParaRPr lang="en-US"/>
        </a:p>
      </dgm:t>
    </dgm:pt>
    <dgm:pt modelId="{8894B617-EF9C-4AEA-A2D9-DF421B3926A4}" type="sibTrans" cxnId="{5CC81E1B-56A6-491B-9611-AD2CCB3CE22D}">
      <dgm:prSet/>
      <dgm:spPr/>
      <dgm:t>
        <a:bodyPr/>
        <a:lstStyle/>
        <a:p>
          <a:endParaRPr lang="en-US"/>
        </a:p>
      </dgm:t>
    </dgm:pt>
    <dgm:pt modelId="{4E372C51-F423-4F77-BFBF-F14D7CF09471}" type="pres">
      <dgm:prSet presAssocID="{C957335D-47A2-42E1-81EB-4AB3C28F989D}" presName="root" presStyleCnt="0">
        <dgm:presLayoutVars>
          <dgm:dir/>
          <dgm:resizeHandles val="exact"/>
        </dgm:presLayoutVars>
      </dgm:prSet>
      <dgm:spPr/>
    </dgm:pt>
    <dgm:pt modelId="{5CCC2159-AE4F-4770-8AB4-251C10C9DBFB}" type="pres">
      <dgm:prSet presAssocID="{511DD758-4B93-4D91-9F7B-512B3627E933}" presName="compNode" presStyleCnt="0"/>
      <dgm:spPr/>
    </dgm:pt>
    <dgm:pt modelId="{559E4462-A67A-49C2-858E-23397DF2A98C}" type="pres">
      <dgm:prSet presAssocID="{511DD758-4B93-4D91-9F7B-512B3627E933}" presName="bgRect" presStyleLbl="bgShp" presStyleIdx="0" presStyleCnt="6"/>
      <dgm:spPr/>
    </dgm:pt>
    <dgm:pt modelId="{40E930E6-77BD-48CA-88A1-98307AB53B99}" type="pres">
      <dgm:prSet presAssocID="{511DD758-4B93-4D91-9F7B-512B3627E93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F3F1DC60-AC1E-42C8-89D5-AB4EB4473938}" type="pres">
      <dgm:prSet presAssocID="{511DD758-4B93-4D91-9F7B-512B3627E933}" presName="spaceRect" presStyleCnt="0"/>
      <dgm:spPr/>
    </dgm:pt>
    <dgm:pt modelId="{E53CC66F-2784-40D4-A163-717DAD1931DA}" type="pres">
      <dgm:prSet presAssocID="{511DD758-4B93-4D91-9F7B-512B3627E933}" presName="parTx" presStyleLbl="revTx" presStyleIdx="0" presStyleCnt="6">
        <dgm:presLayoutVars>
          <dgm:chMax val="0"/>
          <dgm:chPref val="0"/>
        </dgm:presLayoutVars>
      </dgm:prSet>
      <dgm:spPr/>
    </dgm:pt>
    <dgm:pt modelId="{5A89FC9A-FA7B-4BC4-A17B-75E83D37BA1F}" type="pres">
      <dgm:prSet presAssocID="{E8FBE9A4-2CD8-4F59-83CC-EA451E8B6452}" presName="sibTrans" presStyleCnt="0"/>
      <dgm:spPr/>
    </dgm:pt>
    <dgm:pt modelId="{31D284D3-2F4C-4D40-811D-ABE4364F09B8}" type="pres">
      <dgm:prSet presAssocID="{6B976A5C-0AA6-4E2A-8F8E-18DD439727FA}" presName="compNode" presStyleCnt="0"/>
      <dgm:spPr/>
    </dgm:pt>
    <dgm:pt modelId="{DDA8630F-8FE2-40F4-923F-3E7208BFB752}" type="pres">
      <dgm:prSet presAssocID="{6B976A5C-0AA6-4E2A-8F8E-18DD439727FA}" presName="bgRect" presStyleLbl="bgShp" presStyleIdx="1" presStyleCnt="6"/>
      <dgm:spPr/>
    </dgm:pt>
    <dgm:pt modelId="{6A899D6F-BFF3-40C7-AE86-79328B1909F5}" type="pres">
      <dgm:prSet presAssocID="{6B976A5C-0AA6-4E2A-8F8E-18DD439727F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11820585-0951-4845-8EF3-D4E5DDBA8C89}" type="pres">
      <dgm:prSet presAssocID="{6B976A5C-0AA6-4E2A-8F8E-18DD439727FA}" presName="spaceRect" presStyleCnt="0"/>
      <dgm:spPr/>
    </dgm:pt>
    <dgm:pt modelId="{6FD814D6-B71D-4DBA-A7DA-C09102D0833F}" type="pres">
      <dgm:prSet presAssocID="{6B976A5C-0AA6-4E2A-8F8E-18DD439727FA}" presName="parTx" presStyleLbl="revTx" presStyleIdx="1" presStyleCnt="6">
        <dgm:presLayoutVars>
          <dgm:chMax val="0"/>
          <dgm:chPref val="0"/>
        </dgm:presLayoutVars>
      </dgm:prSet>
      <dgm:spPr/>
    </dgm:pt>
    <dgm:pt modelId="{0B79F717-C5E0-47E7-ACF6-3F5DAEB49195}" type="pres">
      <dgm:prSet presAssocID="{AF9A3640-93E5-48CB-BF29-94E11B11D308}" presName="sibTrans" presStyleCnt="0"/>
      <dgm:spPr/>
    </dgm:pt>
    <dgm:pt modelId="{77ECBB5F-14D6-4A51-AF68-3002825744F2}" type="pres">
      <dgm:prSet presAssocID="{AE8E9B8B-21AC-466A-BFBA-2EBED30AF6BC}" presName="compNode" presStyleCnt="0"/>
      <dgm:spPr/>
    </dgm:pt>
    <dgm:pt modelId="{29FCCA22-FA15-4B2F-A5E7-915DD68EA823}" type="pres">
      <dgm:prSet presAssocID="{AE8E9B8B-21AC-466A-BFBA-2EBED30AF6BC}" presName="bgRect" presStyleLbl="bgShp" presStyleIdx="2" presStyleCnt="6"/>
      <dgm:spPr/>
    </dgm:pt>
    <dgm:pt modelId="{A350E22C-3DB2-475B-A207-1A838B2A5B4E}" type="pres">
      <dgm:prSet presAssocID="{AE8E9B8B-21AC-466A-BFBA-2EBED30AF6B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redder"/>
        </a:ext>
      </dgm:extLst>
    </dgm:pt>
    <dgm:pt modelId="{F565D01A-6FAA-4F78-816B-58DC70C1470B}" type="pres">
      <dgm:prSet presAssocID="{AE8E9B8B-21AC-466A-BFBA-2EBED30AF6BC}" presName="spaceRect" presStyleCnt="0"/>
      <dgm:spPr/>
    </dgm:pt>
    <dgm:pt modelId="{CA7088D3-4892-4E21-B032-627F8466BF3B}" type="pres">
      <dgm:prSet presAssocID="{AE8E9B8B-21AC-466A-BFBA-2EBED30AF6BC}" presName="parTx" presStyleLbl="revTx" presStyleIdx="2" presStyleCnt="6">
        <dgm:presLayoutVars>
          <dgm:chMax val="0"/>
          <dgm:chPref val="0"/>
        </dgm:presLayoutVars>
      </dgm:prSet>
      <dgm:spPr/>
    </dgm:pt>
    <dgm:pt modelId="{705165B8-BC89-4EDF-9EFF-B4F99B4B5124}" type="pres">
      <dgm:prSet presAssocID="{BD852E9D-1372-4632-BE21-2DEF00B3F4B2}" presName="sibTrans" presStyleCnt="0"/>
      <dgm:spPr/>
    </dgm:pt>
    <dgm:pt modelId="{7636A06B-BD70-428B-B8BD-608962E58B2C}" type="pres">
      <dgm:prSet presAssocID="{1A400914-200F-4E45-B55E-1BFFB816E30C}" presName="compNode" presStyleCnt="0"/>
      <dgm:spPr/>
    </dgm:pt>
    <dgm:pt modelId="{8E47E6C3-26B5-44CA-8AEB-FCEDBA6662B1}" type="pres">
      <dgm:prSet presAssocID="{1A400914-200F-4E45-B55E-1BFFB816E30C}" presName="bgRect" presStyleLbl="bgShp" presStyleIdx="3" presStyleCnt="6"/>
      <dgm:spPr/>
    </dgm:pt>
    <dgm:pt modelId="{20136715-5543-4E19-A60B-29F21425E01E}" type="pres">
      <dgm:prSet presAssocID="{1A400914-200F-4E45-B55E-1BFFB816E30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380CD67F-BCEE-4DB7-BB91-D4692BE6B3D2}" type="pres">
      <dgm:prSet presAssocID="{1A400914-200F-4E45-B55E-1BFFB816E30C}" presName="spaceRect" presStyleCnt="0"/>
      <dgm:spPr/>
    </dgm:pt>
    <dgm:pt modelId="{E569D7AB-E462-4AC4-8489-F6D56AFC5658}" type="pres">
      <dgm:prSet presAssocID="{1A400914-200F-4E45-B55E-1BFFB816E30C}" presName="parTx" presStyleLbl="revTx" presStyleIdx="3" presStyleCnt="6">
        <dgm:presLayoutVars>
          <dgm:chMax val="0"/>
          <dgm:chPref val="0"/>
        </dgm:presLayoutVars>
      </dgm:prSet>
      <dgm:spPr/>
    </dgm:pt>
    <dgm:pt modelId="{8A05F0EF-D667-4DBD-A185-0E070A79C56D}" type="pres">
      <dgm:prSet presAssocID="{4105BAEF-314F-4C9E-AF18-2A110035EB68}" presName="sibTrans" presStyleCnt="0"/>
      <dgm:spPr/>
    </dgm:pt>
    <dgm:pt modelId="{E08A7B22-5F0D-4FAA-B4EF-D20CC6816F04}" type="pres">
      <dgm:prSet presAssocID="{7D1A8E33-49F7-4B56-B3C2-3AD54716F4AA}" presName="compNode" presStyleCnt="0"/>
      <dgm:spPr/>
    </dgm:pt>
    <dgm:pt modelId="{278D4C0A-2C79-4767-B994-9EBD4BC3B99C}" type="pres">
      <dgm:prSet presAssocID="{7D1A8E33-49F7-4B56-B3C2-3AD54716F4AA}" presName="bgRect" presStyleLbl="bgShp" presStyleIdx="4" presStyleCnt="6"/>
      <dgm:spPr/>
    </dgm:pt>
    <dgm:pt modelId="{E7A8C34C-28AA-45B1-B96E-9840854BE4CF}" type="pres">
      <dgm:prSet presAssocID="{7D1A8E33-49F7-4B56-B3C2-3AD54716F4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mployee Badge"/>
        </a:ext>
      </dgm:extLst>
    </dgm:pt>
    <dgm:pt modelId="{8168452B-3554-41E7-8C33-941DFD012964}" type="pres">
      <dgm:prSet presAssocID="{7D1A8E33-49F7-4B56-B3C2-3AD54716F4AA}" presName="spaceRect" presStyleCnt="0"/>
      <dgm:spPr/>
    </dgm:pt>
    <dgm:pt modelId="{FCC608FC-BA29-4BC6-B71D-5D4B07A95C93}" type="pres">
      <dgm:prSet presAssocID="{7D1A8E33-49F7-4B56-B3C2-3AD54716F4AA}" presName="parTx" presStyleLbl="revTx" presStyleIdx="4" presStyleCnt="6">
        <dgm:presLayoutVars>
          <dgm:chMax val="0"/>
          <dgm:chPref val="0"/>
        </dgm:presLayoutVars>
      </dgm:prSet>
      <dgm:spPr/>
    </dgm:pt>
    <dgm:pt modelId="{A1E908FB-7082-40DC-AE2C-900D254404FE}" type="pres">
      <dgm:prSet presAssocID="{C6F2A7A7-6048-4C33-8D09-3F1E9DEBB535}" presName="sibTrans" presStyleCnt="0"/>
      <dgm:spPr/>
    </dgm:pt>
    <dgm:pt modelId="{ADE653B1-ECC3-42B9-B146-852767138C1A}" type="pres">
      <dgm:prSet presAssocID="{AC741402-DF3B-44F8-8657-1809414D5759}" presName="compNode" presStyleCnt="0"/>
      <dgm:spPr/>
    </dgm:pt>
    <dgm:pt modelId="{7A695EF3-FCC7-4C77-9026-1A4F8BCAB8E2}" type="pres">
      <dgm:prSet presAssocID="{AC741402-DF3B-44F8-8657-1809414D5759}" presName="bgRect" presStyleLbl="bgShp" presStyleIdx="5" presStyleCnt="6"/>
      <dgm:spPr/>
    </dgm:pt>
    <dgm:pt modelId="{54EC4337-CF87-41D6-AD09-DF327EC0E065}" type="pres">
      <dgm:prSet presAssocID="{AC741402-DF3B-44F8-8657-1809414D575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eciduous tree"/>
        </a:ext>
      </dgm:extLst>
    </dgm:pt>
    <dgm:pt modelId="{025428FF-5885-44E3-99C2-78A9DE6BD4D8}" type="pres">
      <dgm:prSet presAssocID="{AC741402-DF3B-44F8-8657-1809414D5759}" presName="spaceRect" presStyleCnt="0"/>
      <dgm:spPr/>
    </dgm:pt>
    <dgm:pt modelId="{8C758FAA-9C11-4334-B5EF-4B752A057C01}" type="pres">
      <dgm:prSet presAssocID="{AC741402-DF3B-44F8-8657-1809414D5759}" presName="parTx" presStyleLbl="revTx" presStyleIdx="5" presStyleCnt="6">
        <dgm:presLayoutVars>
          <dgm:chMax val="0"/>
          <dgm:chPref val="0"/>
        </dgm:presLayoutVars>
      </dgm:prSet>
      <dgm:spPr/>
    </dgm:pt>
  </dgm:ptLst>
  <dgm:cxnLst>
    <dgm:cxn modelId="{49579012-F39C-4A9D-8901-858987F1C2F8}" type="presOf" srcId="{C957335D-47A2-42E1-81EB-4AB3C28F989D}" destId="{4E372C51-F423-4F77-BFBF-F14D7CF09471}" srcOrd="0" destOrd="0" presId="urn:microsoft.com/office/officeart/2018/2/layout/IconVerticalSolidList"/>
    <dgm:cxn modelId="{5CC81E1B-56A6-491B-9611-AD2CCB3CE22D}" srcId="{C957335D-47A2-42E1-81EB-4AB3C28F989D}" destId="{AC741402-DF3B-44F8-8657-1809414D5759}" srcOrd="5" destOrd="0" parTransId="{0E2286D2-AA3A-4CF3-8E21-34953A723EE2}" sibTransId="{8894B617-EF9C-4AEA-A2D9-DF421B3926A4}"/>
    <dgm:cxn modelId="{DF93A632-0711-4BA8-BC52-9D85EC313DA8}" srcId="{C957335D-47A2-42E1-81EB-4AB3C28F989D}" destId="{6B976A5C-0AA6-4E2A-8F8E-18DD439727FA}" srcOrd="1" destOrd="0" parTransId="{7DA52354-EA99-415A-ABBB-EAA0E2D645D3}" sibTransId="{AF9A3640-93E5-48CB-BF29-94E11B11D308}"/>
    <dgm:cxn modelId="{C7EA515A-AA7F-4B68-A172-C306B96D26AD}" srcId="{C957335D-47A2-42E1-81EB-4AB3C28F989D}" destId="{7D1A8E33-49F7-4B56-B3C2-3AD54716F4AA}" srcOrd="4" destOrd="0" parTransId="{4019E414-5CB5-4905-AE96-C1D154CC1085}" sibTransId="{C6F2A7A7-6048-4C33-8D09-3F1E9DEBB535}"/>
    <dgm:cxn modelId="{5909C07A-FF96-4D99-89C3-CDDB16054942}" type="presOf" srcId="{AC741402-DF3B-44F8-8657-1809414D5759}" destId="{8C758FAA-9C11-4334-B5EF-4B752A057C01}" srcOrd="0" destOrd="0" presId="urn:microsoft.com/office/officeart/2018/2/layout/IconVerticalSolidList"/>
    <dgm:cxn modelId="{61AB72AB-8D86-470B-9AEC-07625AB0CDA7}" type="presOf" srcId="{1A400914-200F-4E45-B55E-1BFFB816E30C}" destId="{E569D7AB-E462-4AC4-8489-F6D56AFC5658}" srcOrd="0" destOrd="0" presId="urn:microsoft.com/office/officeart/2018/2/layout/IconVerticalSolidList"/>
    <dgm:cxn modelId="{B36FD9AE-F6FF-461E-BBCC-2141B27ED85D}" type="presOf" srcId="{511DD758-4B93-4D91-9F7B-512B3627E933}" destId="{E53CC66F-2784-40D4-A163-717DAD1931DA}" srcOrd="0" destOrd="0" presId="urn:microsoft.com/office/officeart/2018/2/layout/IconVerticalSolidList"/>
    <dgm:cxn modelId="{7C6BC8B8-07A8-449B-9078-9D1D07952C75}" type="presOf" srcId="{6B976A5C-0AA6-4E2A-8F8E-18DD439727FA}" destId="{6FD814D6-B71D-4DBA-A7DA-C09102D0833F}" srcOrd="0" destOrd="0" presId="urn:microsoft.com/office/officeart/2018/2/layout/IconVerticalSolidList"/>
    <dgm:cxn modelId="{0C1EBBBA-B22E-41EB-A08F-77561250D2A1}" srcId="{C957335D-47A2-42E1-81EB-4AB3C28F989D}" destId="{1A400914-200F-4E45-B55E-1BFFB816E30C}" srcOrd="3" destOrd="0" parTransId="{C845A103-F94A-4ACB-AE62-80091A09B6A4}" sibTransId="{4105BAEF-314F-4C9E-AF18-2A110035EB68}"/>
    <dgm:cxn modelId="{93784ABE-DCD5-42C5-9186-CFED51B7EADE}" srcId="{C957335D-47A2-42E1-81EB-4AB3C28F989D}" destId="{AE8E9B8B-21AC-466A-BFBA-2EBED30AF6BC}" srcOrd="2" destOrd="0" parTransId="{F16BB88A-15A9-4291-96FA-C4BB51E169A7}" sibTransId="{BD852E9D-1372-4632-BE21-2DEF00B3F4B2}"/>
    <dgm:cxn modelId="{10EF61C3-D675-409E-B43F-91FC89A51DBC}" type="presOf" srcId="{AE8E9B8B-21AC-466A-BFBA-2EBED30AF6BC}" destId="{CA7088D3-4892-4E21-B032-627F8466BF3B}" srcOrd="0" destOrd="0" presId="urn:microsoft.com/office/officeart/2018/2/layout/IconVerticalSolidList"/>
    <dgm:cxn modelId="{6F0902CD-8089-48DB-B83E-56172F369B62}" srcId="{C957335D-47A2-42E1-81EB-4AB3C28F989D}" destId="{511DD758-4B93-4D91-9F7B-512B3627E933}" srcOrd="0" destOrd="0" parTransId="{BD5A3545-5383-44BF-B0DB-0EE3A8B822EB}" sibTransId="{E8FBE9A4-2CD8-4F59-83CC-EA451E8B6452}"/>
    <dgm:cxn modelId="{AC15B0F6-C38C-43BE-A91A-84C63F85678B}" type="presOf" srcId="{7D1A8E33-49F7-4B56-B3C2-3AD54716F4AA}" destId="{FCC608FC-BA29-4BC6-B71D-5D4B07A95C93}" srcOrd="0" destOrd="0" presId="urn:microsoft.com/office/officeart/2018/2/layout/IconVerticalSolidList"/>
    <dgm:cxn modelId="{D588A422-85D0-46A0-8731-05CD2E213136}" type="presParOf" srcId="{4E372C51-F423-4F77-BFBF-F14D7CF09471}" destId="{5CCC2159-AE4F-4770-8AB4-251C10C9DBFB}" srcOrd="0" destOrd="0" presId="urn:microsoft.com/office/officeart/2018/2/layout/IconVerticalSolidList"/>
    <dgm:cxn modelId="{B06BA4B2-4694-4308-A151-6A5F313E3235}" type="presParOf" srcId="{5CCC2159-AE4F-4770-8AB4-251C10C9DBFB}" destId="{559E4462-A67A-49C2-858E-23397DF2A98C}" srcOrd="0" destOrd="0" presId="urn:microsoft.com/office/officeart/2018/2/layout/IconVerticalSolidList"/>
    <dgm:cxn modelId="{82F32C1E-39CF-4887-B456-02C254573408}" type="presParOf" srcId="{5CCC2159-AE4F-4770-8AB4-251C10C9DBFB}" destId="{40E930E6-77BD-48CA-88A1-98307AB53B99}" srcOrd="1" destOrd="0" presId="urn:microsoft.com/office/officeart/2018/2/layout/IconVerticalSolidList"/>
    <dgm:cxn modelId="{71243DEB-B042-4641-9209-6BFBA4580E9B}" type="presParOf" srcId="{5CCC2159-AE4F-4770-8AB4-251C10C9DBFB}" destId="{F3F1DC60-AC1E-42C8-89D5-AB4EB4473938}" srcOrd="2" destOrd="0" presId="urn:microsoft.com/office/officeart/2018/2/layout/IconVerticalSolidList"/>
    <dgm:cxn modelId="{147F19C1-E436-4D18-A059-A12F2A97FB76}" type="presParOf" srcId="{5CCC2159-AE4F-4770-8AB4-251C10C9DBFB}" destId="{E53CC66F-2784-40D4-A163-717DAD1931DA}" srcOrd="3" destOrd="0" presId="urn:microsoft.com/office/officeart/2018/2/layout/IconVerticalSolidList"/>
    <dgm:cxn modelId="{DC92F005-C9AE-4D74-82E9-0F4BA051166B}" type="presParOf" srcId="{4E372C51-F423-4F77-BFBF-F14D7CF09471}" destId="{5A89FC9A-FA7B-4BC4-A17B-75E83D37BA1F}" srcOrd="1" destOrd="0" presId="urn:microsoft.com/office/officeart/2018/2/layout/IconVerticalSolidList"/>
    <dgm:cxn modelId="{D9D4202A-37CA-4BA4-AB62-EBFCBEC0A6E1}" type="presParOf" srcId="{4E372C51-F423-4F77-BFBF-F14D7CF09471}" destId="{31D284D3-2F4C-4D40-811D-ABE4364F09B8}" srcOrd="2" destOrd="0" presId="urn:microsoft.com/office/officeart/2018/2/layout/IconVerticalSolidList"/>
    <dgm:cxn modelId="{2FB3C9C5-F20E-403D-9693-86726303C86F}" type="presParOf" srcId="{31D284D3-2F4C-4D40-811D-ABE4364F09B8}" destId="{DDA8630F-8FE2-40F4-923F-3E7208BFB752}" srcOrd="0" destOrd="0" presId="urn:microsoft.com/office/officeart/2018/2/layout/IconVerticalSolidList"/>
    <dgm:cxn modelId="{5E8023EC-C428-4D2B-9F8A-2BD02BD3E472}" type="presParOf" srcId="{31D284D3-2F4C-4D40-811D-ABE4364F09B8}" destId="{6A899D6F-BFF3-40C7-AE86-79328B1909F5}" srcOrd="1" destOrd="0" presId="urn:microsoft.com/office/officeart/2018/2/layout/IconVerticalSolidList"/>
    <dgm:cxn modelId="{83293966-654D-448C-8C37-8B717E6AD15E}" type="presParOf" srcId="{31D284D3-2F4C-4D40-811D-ABE4364F09B8}" destId="{11820585-0951-4845-8EF3-D4E5DDBA8C89}" srcOrd="2" destOrd="0" presId="urn:microsoft.com/office/officeart/2018/2/layout/IconVerticalSolidList"/>
    <dgm:cxn modelId="{32ED2AA1-C013-467B-8DC2-45B19D675715}" type="presParOf" srcId="{31D284D3-2F4C-4D40-811D-ABE4364F09B8}" destId="{6FD814D6-B71D-4DBA-A7DA-C09102D0833F}" srcOrd="3" destOrd="0" presId="urn:microsoft.com/office/officeart/2018/2/layout/IconVerticalSolidList"/>
    <dgm:cxn modelId="{D4A23E0A-FEB3-4D2F-81FF-52ED8F7C8C1D}" type="presParOf" srcId="{4E372C51-F423-4F77-BFBF-F14D7CF09471}" destId="{0B79F717-C5E0-47E7-ACF6-3F5DAEB49195}" srcOrd="3" destOrd="0" presId="urn:microsoft.com/office/officeart/2018/2/layout/IconVerticalSolidList"/>
    <dgm:cxn modelId="{8A15870F-966F-427E-BC70-0960DD890759}" type="presParOf" srcId="{4E372C51-F423-4F77-BFBF-F14D7CF09471}" destId="{77ECBB5F-14D6-4A51-AF68-3002825744F2}" srcOrd="4" destOrd="0" presId="urn:microsoft.com/office/officeart/2018/2/layout/IconVerticalSolidList"/>
    <dgm:cxn modelId="{A5839ADB-7219-4690-87A4-C5047C6A8557}" type="presParOf" srcId="{77ECBB5F-14D6-4A51-AF68-3002825744F2}" destId="{29FCCA22-FA15-4B2F-A5E7-915DD68EA823}" srcOrd="0" destOrd="0" presId="urn:microsoft.com/office/officeart/2018/2/layout/IconVerticalSolidList"/>
    <dgm:cxn modelId="{0074FD11-129D-4484-A857-7E363C649EEA}" type="presParOf" srcId="{77ECBB5F-14D6-4A51-AF68-3002825744F2}" destId="{A350E22C-3DB2-475B-A207-1A838B2A5B4E}" srcOrd="1" destOrd="0" presId="urn:microsoft.com/office/officeart/2018/2/layout/IconVerticalSolidList"/>
    <dgm:cxn modelId="{0DF7187B-2800-498B-A204-0B9586526B58}" type="presParOf" srcId="{77ECBB5F-14D6-4A51-AF68-3002825744F2}" destId="{F565D01A-6FAA-4F78-816B-58DC70C1470B}" srcOrd="2" destOrd="0" presId="urn:microsoft.com/office/officeart/2018/2/layout/IconVerticalSolidList"/>
    <dgm:cxn modelId="{58348F0A-23CF-462F-903B-952DA73BAD35}" type="presParOf" srcId="{77ECBB5F-14D6-4A51-AF68-3002825744F2}" destId="{CA7088D3-4892-4E21-B032-627F8466BF3B}" srcOrd="3" destOrd="0" presId="urn:microsoft.com/office/officeart/2018/2/layout/IconVerticalSolidList"/>
    <dgm:cxn modelId="{B1EED8AD-FFEA-4497-B477-97D9817C2BA2}" type="presParOf" srcId="{4E372C51-F423-4F77-BFBF-F14D7CF09471}" destId="{705165B8-BC89-4EDF-9EFF-B4F99B4B5124}" srcOrd="5" destOrd="0" presId="urn:microsoft.com/office/officeart/2018/2/layout/IconVerticalSolidList"/>
    <dgm:cxn modelId="{700EC98E-C6BE-4DBE-9C33-F52EE17F8F7C}" type="presParOf" srcId="{4E372C51-F423-4F77-BFBF-F14D7CF09471}" destId="{7636A06B-BD70-428B-B8BD-608962E58B2C}" srcOrd="6" destOrd="0" presId="urn:microsoft.com/office/officeart/2018/2/layout/IconVerticalSolidList"/>
    <dgm:cxn modelId="{2965BA79-1BE9-488D-9650-447242437306}" type="presParOf" srcId="{7636A06B-BD70-428B-B8BD-608962E58B2C}" destId="{8E47E6C3-26B5-44CA-8AEB-FCEDBA6662B1}" srcOrd="0" destOrd="0" presId="urn:microsoft.com/office/officeart/2018/2/layout/IconVerticalSolidList"/>
    <dgm:cxn modelId="{6D501B05-738D-4041-AEF7-DF5DA6F9A6CE}" type="presParOf" srcId="{7636A06B-BD70-428B-B8BD-608962E58B2C}" destId="{20136715-5543-4E19-A60B-29F21425E01E}" srcOrd="1" destOrd="0" presId="urn:microsoft.com/office/officeart/2018/2/layout/IconVerticalSolidList"/>
    <dgm:cxn modelId="{31FA4541-39AC-4281-A2B2-D7B7005EFFBE}" type="presParOf" srcId="{7636A06B-BD70-428B-B8BD-608962E58B2C}" destId="{380CD67F-BCEE-4DB7-BB91-D4692BE6B3D2}" srcOrd="2" destOrd="0" presId="urn:microsoft.com/office/officeart/2018/2/layout/IconVerticalSolidList"/>
    <dgm:cxn modelId="{18C300D4-6A54-4433-8264-42B289530D3D}" type="presParOf" srcId="{7636A06B-BD70-428B-B8BD-608962E58B2C}" destId="{E569D7AB-E462-4AC4-8489-F6D56AFC5658}" srcOrd="3" destOrd="0" presId="urn:microsoft.com/office/officeart/2018/2/layout/IconVerticalSolidList"/>
    <dgm:cxn modelId="{D7E665F8-F1E1-43C2-B538-DD258AEEB6C8}" type="presParOf" srcId="{4E372C51-F423-4F77-BFBF-F14D7CF09471}" destId="{8A05F0EF-D667-4DBD-A185-0E070A79C56D}" srcOrd="7" destOrd="0" presId="urn:microsoft.com/office/officeart/2018/2/layout/IconVerticalSolidList"/>
    <dgm:cxn modelId="{9735A5DA-2034-4C33-A709-848FC96643CC}" type="presParOf" srcId="{4E372C51-F423-4F77-BFBF-F14D7CF09471}" destId="{E08A7B22-5F0D-4FAA-B4EF-D20CC6816F04}" srcOrd="8" destOrd="0" presId="urn:microsoft.com/office/officeart/2018/2/layout/IconVerticalSolidList"/>
    <dgm:cxn modelId="{D1431F5E-29CF-4AB3-9108-B498531AC6E3}" type="presParOf" srcId="{E08A7B22-5F0D-4FAA-B4EF-D20CC6816F04}" destId="{278D4C0A-2C79-4767-B994-9EBD4BC3B99C}" srcOrd="0" destOrd="0" presId="urn:microsoft.com/office/officeart/2018/2/layout/IconVerticalSolidList"/>
    <dgm:cxn modelId="{25311805-228B-4BF3-8F02-228FA1624E95}" type="presParOf" srcId="{E08A7B22-5F0D-4FAA-B4EF-D20CC6816F04}" destId="{E7A8C34C-28AA-45B1-B96E-9840854BE4CF}" srcOrd="1" destOrd="0" presId="urn:microsoft.com/office/officeart/2018/2/layout/IconVerticalSolidList"/>
    <dgm:cxn modelId="{38471753-6B14-4DD0-B849-5083CA95EBF6}" type="presParOf" srcId="{E08A7B22-5F0D-4FAA-B4EF-D20CC6816F04}" destId="{8168452B-3554-41E7-8C33-941DFD012964}" srcOrd="2" destOrd="0" presId="urn:microsoft.com/office/officeart/2018/2/layout/IconVerticalSolidList"/>
    <dgm:cxn modelId="{1D6F7AA8-7F18-4B6E-9A20-80AEB3EA4012}" type="presParOf" srcId="{E08A7B22-5F0D-4FAA-B4EF-D20CC6816F04}" destId="{FCC608FC-BA29-4BC6-B71D-5D4B07A95C93}" srcOrd="3" destOrd="0" presId="urn:microsoft.com/office/officeart/2018/2/layout/IconVerticalSolidList"/>
    <dgm:cxn modelId="{E3C9185A-FBD9-416E-8DDA-842AE1EF8A66}" type="presParOf" srcId="{4E372C51-F423-4F77-BFBF-F14D7CF09471}" destId="{A1E908FB-7082-40DC-AE2C-900D254404FE}" srcOrd="9" destOrd="0" presId="urn:microsoft.com/office/officeart/2018/2/layout/IconVerticalSolidList"/>
    <dgm:cxn modelId="{0ED85D67-6109-40B2-BAFE-60E5FA08FD8C}" type="presParOf" srcId="{4E372C51-F423-4F77-BFBF-F14D7CF09471}" destId="{ADE653B1-ECC3-42B9-B146-852767138C1A}" srcOrd="10" destOrd="0" presId="urn:microsoft.com/office/officeart/2018/2/layout/IconVerticalSolidList"/>
    <dgm:cxn modelId="{455717FC-C402-4517-BECB-0DF873E52496}" type="presParOf" srcId="{ADE653B1-ECC3-42B9-B146-852767138C1A}" destId="{7A695EF3-FCC7-4C77-9026-1A4F8BCAB8E2}" srcOrd="0" destOrd="0" presId="urn:microsoft.com/office/officeart/2018/2/layout/IconVerticalSolidList"/>
    <dgm:cxn modelId="{96C4DD77-D38F-4B6B-A793-52CA635C5A9B}" type="presParOf" srcId="{ADE653B1-ECC3-42B9-B146-852767138C1A}" destId="{54EC4337-CF87-41D6-AD09-DF327EC0E065}" srcOrd="1" destOrd="0" presId="urn:microsoft.com/office/officeart/2018/2/layout/IconVerticalSolidList"/>
    <dgm:cxn modelId="{4A2DFE7D-1507-4747-99AF-CA0626B60A53}" type="presParOf" srcId="{ADE653B1-ECC3-42B9-B146-852767138C1A}" destId="{025428FF-5885-44E3-99C2-78A9DE6BD4D8}" srcOrd="2" destOrd="0" presId="urn:microsoft.com/office/officeart/2018/2/layout/IconVerticalSolidList"/>
    <dgm:cxn modelId="{65EF0972-9B4B-4AF6-9FED-927597865D14}" type="presParOf" srcId="{ADE653B1-ECC3-42B9-B146-852767138C1A}" destId="{8C758FAA-9C11-4334-B5EF-4B752A057C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28EFBFA-241A-444B-A538-87235807456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622BF7A-E604-422C-A72B-3F579A2A1D76}">
      <dgm:prSet/>
      <dgm:spPr/>
      <dgm:t>
        <a:bodyPr/>
        <a:lstStyle/>
        <a:p>
          <a:r>
            <a:rPr lang="en-US" b="0" i="0" dirty="0"/>
            <a:t>LSASS Memory</a:t>
          </a:r>
          <a:br>
            <a:rPr lang="en-US" b="0" i="0" dirty="0"/>
          </a:br>
          <a:r>
            <a:rPr lang="en-US" dirty="0">
              <a:hlinkClick xmlns:r="http://schemas.openxmlformats.org/officeDocument/2006/relationships" r:id="rId1"/>
            </a:rPr>
            <a:t>OS Credential Dumping: LSASS Memory, Sub-technique T1003.001 - Enterprise | MITRE ATT&amp;CK®</a:t>
          </a:r>
          <a:endParaRPr lang="en-US" dirty="0"/>
        </a:p>
      </dgm:t>
    </dgm:pt>
    <dgm:pt modelId="{6B966E92-58E6-4664-83E0-CB97A37CC24D}" type="parTrans" cxnId="{04E473BE-E632-4261-8D39-466DBB3092DD}">
      <dgm:prSet/>
      <dgm:spPr/>
      <dgm:t>
        <a:bodyPr/>
        <a:lstStyle/>
        <a:p>
          <a:endParaRPr lang="en-US"/>
        </a:p>
      </dgm:t>
    </dgm:pt>
    <dgm:pt modelId="{7480ADE9-3DF4-4F07-927A-05781F9A3654}" type="sibTrans" cxnId="{04E473BE-E632-4261-8D39-466DBB3092DD}">
      <dgm:prSet/>
      <dgm:spPr/>
      <dgm:t>
        <a:bodyPr/>
        <a:lstStyle/>
        <a:p>
          <a:endParaRPr lang="en-US"/>
        </a:p>
      </dgm:t>
    </dgm:pt>
    <dgm:pt modelId="{33B793DD-657D-4F0E-A0C9-9967B90C9898}">
      <dgm:prSet/>
      <dgm:spPr/>
      <dgm:t>
        <a:bodyPr/>
        <a:lstStyle/>
        <a:p>
          <a:r>
            <a:rPr lang="en-US" b="0" i="0" dirty="0"/>
            <a:t>Windows Credential Manager</a:t>
          </a:r>
          <a:br>
            <a:rPr lang="en-US" b="0" i="0" dirty="0"/>
          </a:br>
          <a:r>
            <a:rPr lang="en-US" dirty="0">
              <a:hlinkClick xmlns:r="http://schemas.openxmlformats.org/officeDocument/2006/relationships" r:id="rId2"/>
            </a:rPr>
            <a:t>Credentials from Password Stores: Windows Credential Manager, Sub-technique T1555.004 - Enterprise | MITRE ATT&amp;CK®</a:t>
          </a:r>
          <a:endParaRPr lang="en-US" dirty="0"/>
        </a:p>
      </dgm:t>
    </dgm:pt>
    <dgm:pt modelId="{257585AE-2CD7-4C1A-A146-D4ED564D8CF0}" type="parTrans" cxnId="{66232B13-2577-4D96-9A89-4A6C263D6572}">
      <dgm:prSet/>
      <dgm:spPr/>
      <dgm:t>
        <a:bodyPr/>
        <a:lstStyle/>
        <a:p>
          <a:endParaRPr lang="en-US"/>
        </a:p>
      </dgm:t>
    </dgm:pt>
    <dgm:pt modelId="{89E007BB-4DBE-4B86-BA99-AB878B317AF7}" type="sibTrans" cxnId="{66232B13-2577-4D96-9A89-4A6C263D6572}">
      <dgm:prSet/>
      <dgm:spPr/>
      <dgm:t>
        <a:bodyPr/>
        <a:lstStyle/>
        <a:p>
          <a:endParaRPr lang="en-US"/>
        </a:p>
      </dgm:t>
    </dgm:pt>
    <dgm:pt modelId="{6180365D-908F-499E-BCE2-F39A4B8FF5E1}">
      <dgm:prSet/>
      <dgm:spPr/>
      <dgm:t>
        <a:bodyPr/>
        <a:lstStyle/>
        <a:p>
          <a:r>
            <a:rPr lang="en-US" b="0" i="0" dirty="0"/>
            <a:t>Credentials from Web Browsers</a:t>
          </a:r>
          <a:br>
            <a:rPr lang="en-US" b="0" i="0" dirty="0"/>
          </a:br>
          <a:r>
            <a:rPr lang="en-US" dirty="0">
              <a:hlinkClick xmlns:r="http://schemas.openxmlformats.org/officeDocument/2006/relationships" r:id="rId3"/>
            </a:rPr>
            <a:t>Credentials from Password Stores: Credentials from Web Browsers, Sub-technique T1555.003 - Enterprise | MITRE ATT&amp;CK®</a:t>
          </a:r>
          <a:endParaRPr lang="en-US" dirty="0"/>
        </a:p>
      </dgm:t>
    </dgm:pt>
    <dgm:pt modelId="{DB4316CB-43CB-4E27-A8C6-3D244771C01D}" type="parTrans" cxnId="{CF7368CA-F4C2-4432-995A-E5E05F5CFCBE}">
      <dgm:prSet/>
      <dgm:spPr/>
      <dgm:t>
        <a:bodyPr/>
        <a:lstStyle/>
        <a:p>
          <a:endParaRPr lang="en-US"/>
        </a:p>
      </dgm:t>
    </dgm:pt>
    <dgm:pt modelId="{8F5F0C9C-5AAD-46FE-9049-469C2E98D93D}" type="sibTrans" cxnId="{CF7368CA-F4C2-4432-995A-E5E05F5CFCBE}">
      <dgm:prSet/>
      <dgm:spPr/>
      <dgm:t>
        <a:bodyPr/>
        <a:lstStyle/>
        <a:p>
          <a:endParaRPr lang="en-US"/>
        </a:p>
      </dgm:t>
    </dgm:pt>
    <dgm:pt modelId="{38E9C326-29DD-46E0-9A2D-09FAED9015BF}" type="pres">
      <dgm:prSet presAssocID="{228EFBFA-241A-444B-A538-872358074563}" presName="linear" presStyleCnt="0">
        <dgm:presLayoutVars>
          <dgm:animLvl val="lvl"/>
          <dgm:resizeHandles val="exact"/>
        </dgm:presLayoutVars>
      </dgm:prSet>
      <dgm:spPr/>
    </dgm:pt>
    <dgm:pt modelId="{11E3C2FB-4FCD-41D3-9902-B83F43BC88F3}" type="pres">
      <dgm:prSet presAssocID="{B622BF7A-E604-422C-A72B-3F579A2A1D76}" presName="parentText" presStyleLbl="node1" presStyleIdx="0" presStyleCnt="3">
        <dgm:presLayoutVars>
          <dgm:chMax val="0"/>
          <dgm:bulletEnabled val="1"/>
        </dgm:presLayoutVars>
      </dgm:prSet>
      <dgm:spPr/>
    </dgm:pt>
    <dgm:pt modelId="{CE8FDBAB-0AA3-4656-9138-3480B637748C}" type="pres">
      <dgm:prSet presAssocID="{7480ADE9-3DF4-4F07-927A-05781F9A3654}" presName="spacer" presStyleCnt="0"/>
      <dgm:spPr/>
    </dgm:pt>
    <dgm:pt modelId="{297B0F61-F2E5-4D7F-86AF-B2EAA59E6884}" type="pres">
      <dgm:prSet presAssocID="{33B793DD-657D-4F0E-A0C9-9967B90C9898}" presName="parentText" presStyleLbl="node1" presStyleIdx="1" presStyleCnt="3">
        <dgm:presLayoutVars>
          <dgm:chMax val="0"/>
          <dgm:bulletEnabled val="1"/>
        </dgm:presLayoutVars>
      </dgm:prSet>
      <dgm:spPr/>
    </dgm:pt>
    <dgm:pt modelId="{D5797601-FDC8-4F5C-B109-AA79A4C1C265}" type="pres">
      <dgm:prSet presAssocID="{89E007BB-4DBE-4B86-BA99-AB878B317AF7}" presName="spacer" presStyleCnt="0"/>
      <dgm:spPr/>
    </dgm:pt>
    <dgm:pt modelId="{18F11949-B1E2-41BD-8374-081618AEC19A}" type="pres">
      <dgm:prSet presAssocID="{6180365D-908F-499E-BCE2-F39A4B8FF5E1}" presName="parentText" presStyleLbl="node1" presStyleIdx="2" presStyleCnt="3">
        <dgm:presLayoutVars>
          <dgm:chMax val="0"/>
          <dgm:bulletEnabled val="1"/>
        </dgm:presLayoutVars>
      </dgm:prSet>
      <dgm:spPr/>
    </dgm:pt>
  </dgm:ptLst>
  <dgm:cxnLst>
    <dgm:cxn modelId="{66232B13-2577-4D96-9A89-4A6C263D6572}" srcId="{228EFBFA-241A-444B-A538-872358074563}" destId="{33B793DD-657D-4F0E-A0C9-9967B90C9898}" srcOrd="1" destOrd="0" parTransId="{257585AE-2CD7-4C1A-A146-D4ED564D8CF0}" sibTransId="{89E007BB-4DBE-4B86-BA99-AB878B317AF7}"/>
    <dgm:cxn modelId="{3722291C-F8E5-47DC-8420-8153692E20D7}" type="presOf" srcId="{33B793DD-657D-4F0E-A0C9-9967B90C9898}" destId="{297B0F61-F2E5-4D7F-86AF-B2EAA59E6884}" srcOrd="0" destOrd="0" presId="urn:microsoft.com/office/officeart/2005/8/layout/vList2"/>
    <dgm:cxn modelId="{4E4EC83A-AA5F-4D62-8F85-FD8E7EA32E01}" type="presOf" srcId="{6180365D-908F-499E-BCE2-F39A4B8FF5E1}" destId="{18F11949-B1E2-41BD-8374-081618AEC19A}" srcOrd="0" destOrd="0" presId="urn:microsoft.com/office/officeart/2005/8/layout/vList2"/>
    <dgm:cxn modelId="{287B3884-E65C-4CC8-B37C-570F429752EB}" type="presOf" srcId="{228EFBFA-241A-444B-A538-872358074563}" destId="{38E9C326-29DD-46E0-9A2D-09FAED9015BF}" srcOrd="0" destOrd="0" presId="urn:microsoft.com/office/officeart/2005/8/layout/vList2"/>
    <dgm:cxn modelId="{04E473BE-E632-4261-8D39-466DBB3092DD}" srcId="{228EFBFA-241A-444B-A538-872358074563}" destId="{B622BF7A-E604-422C-A72B-3F579A2A1D76}" srcOrd="0" destOrd="0" parTransId="{6B966E92-58E6-4664-83E0-CB97A37CC24D}" sibTransId="{7480ADE9-3DF4-4F07-927A-05781F9A3654}"/>
    <dgm:cxn modelId="{CF7368CA-F4C2-4432-995A-E5E05F5CFCBE}" srcId="{228EFBFA-241A-444B-A538-872358074563}" destId="{6180365D-908F-499E-BCE2-F39A4B8FF5E1}" srcOrd="2" destOrd="0" parTransId="{DB4316CB-43CB-4E27-A8C6-3D244771C01D}" sibTransId="{8F5F0C9C-5AAD-46FE-9049-469C2E98D93D}"/>
    <dgm:cxn modelId="{5326DFD4-B0E5-4C1F-9146-7BE3149331CA}" type="presOf" srcId="{B622BF7A-E604-422C-A72B-3F579A2A1D76}" destId="{11E3C2FB-4FCD-41D3-9902-B83F43BC88F3}" srcOrd="0" destOrd="0" presId="urn:microsoft.com/office/officeart/2005/8/layout/vList2"/>
    <dgm:cxn modelId="{3F420F7C-2184-4F7E-AD1A-12BCC83BD091}" type="presParOf" srcId="{38E9C326-29DD-46E0-9A2D-09FAED9015BF}" destId="{11E3C2FB-4FCD-41D3-9902-B83F43BC88F3}" srcOrd="0" destOrd="0" presId="urn:microsoft.com/office/officeart/2005/8/layout/vList2"/>
    <dgm:cxn modelId="{F061FEFC-53D1-4FF3-A6E0-9A51627B072C}" type="presParOf" srcId="{38E9C326-29DD-46E0-9A2D-09FAED9015BF}" destId="{CE8FDBAB-0AA3-4656-9138-3480B637748C}" srcOrd="1" destOrd="0" presId="urn:microsoft.com/office/officeart/2005/8/layout/vList2"/>
    <dgm:cxn modelId="{5EED6C56-DF80-4C99-86AB-E3DCA2D43AE4}" type="presParOf" srcId="{38E9C326-29DD-46E0-9A2D-09FAED9015BF}" destId="{297B0F61-F2E5-4D7F-86AF-B2EAA59E6884}" srcOrd="2" destOrd="0" presId="urn:microsoft.com/office/officeart/2005/8/layout/vList2"/>
    <dgm:cxn modelId="{980E277E-2454-4A08-A8A0-74015F9DCDCB}" type="presParOf" srcId="{38E9C326-29DD-46E0-9A2D-09FAED9015BF}" destId="{D5797601-FDC8-4F5C-B109-AA79A4C1C265}" srcOrd="3" destOrd="0" presId="urn:microsoft.com/office/officeart/2005/8/layout/vList2"/>
    <dgm:cxn modelId="{18284625-AA34-49B4-8DCC-AE910390EB7F}" type="presParOf" srcId="{38E9C326-29DD-46E0-9A2D-09FAED9015BF}" destId="{18F11949-B1E2-41BD-8374-081618AEC19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F3B5E1-6369-482F-8181-784871443E4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CECB489-5B1E-4E17-8E97-2798631D5740}">
      <dgm:prSet/>
      <dgm:spPr/>
      <dgm:t>
        <a:bodyPr/>
        <a:lstStyle/>
        <a:p>
          <a:r>
            <a:rPr lang="en-US"/>
            <a:t>ExitProcess: </a:t>
          </a:r>
        </a:p>
      </dgm:t>
    </dgm:pt>
    <dgm:pt modelId="{374857A4-F1A2-4219-B053-AE452BEF5BB9}" type="parTrans" cxnId="{BF58CF5A-80AF-432B-8CCF-B8DC599503E0}">
      <dgm:prSet/>
      <dgm:spPr/>
      <dgm:t>
        <a:bodyPr/>
        <a:lstStyle/>
        <a:p>
          <a:endParaRPr lang="en-US"/>
        </a:p>
      </dgm:t>
    </dgm:pt>
    <dgm:pt modelId="{CD377AD1-8492-48F1-83AA-A86D4C65A404}" type="sibTrans" cxnId="{BF58CF5A-80AF-432B-8CCF-B8DC599503E0}">
      <dgm:prSet/>
      <dgm:spPr/>
      <dgm:t>
        <a:bodyPr/>
        <a:lstStyle/>
        <a:p>
          <a:endParaRPr lang="en-US"/>
        </a:p>
      </dgm:t>
    </dgm:pt>
    <dgm:pt modelId="{B43C556B-3D9F-4D91-8938-5FE11148E970}">
      <dgm:prSet/>
      <dgm:spPr/>
      <dgm:t>
        <a:bodyPr/>
        <a:lstStyle/>
        <a:p>
          <a:r>
            <a:rPr lang="en-US"/>
            <a:t>DLLs loaded into the process get a chance to do some work by getting notified of the process exit using a call to their DllMain function with DLL_PROCESS_DETACH </a:t>
          </a:r>
        </a:p>
      </dgm:t>
    </dgm:pt>
    <dgm:pt modelId="{C8F821C6-A018-4458-A82C-23F67640CEAE}" type="parTrans" cxnId="{097DAA32-8CC7-45B6-85BB-0D71FAF872FB}">
      <dgm:prSet/>
      <dgm:spPr/>
      <dgm:t>
        <a:bodyPr/>
        <a:lstStyle/>
        <a:p>
          <a:endParaRPr lang="en-US"/>
        </a:p>
      </dgm:t>
    </dgm:pt>
    <dgm:pt modelId="{A817CB5E-EA0F-46CB-86A4-ECCDB6AF00E9}" type="sibTrans" cxnId="{097DAA32-8CC7-45B6-85BB-0D71FAF872FB}">
      <dgm:prSet/>
      <dgm:spPr/>
      <dgm:t>
        <a:bodyPr/>
        <a:lstStyle/>
        <a:p>
          <a:endParaRPr lang="en-US"/>
        </a:p>
      </dgm:t>
    </dgm:pt>
    <dgm:pt modelId="{0DC22F8A-858E-462D-BD09-C45BDC06E770}">
      <dgm:prSet/>
      <dgm:spPr/>
      <dgm:t>
        <a:bodyPr/>
        <a:lstStyle/>
        <a:p>
          <a:r>
            <a:rPr lang="en-US"/>
            <a:t>can be called only by the process itself asking to exit</a:t>
          </a:r>
        </a:p>
      </dgm:t>
    </dgm:pt>
    <dgm:pt modelId="{25D03B9C-AD60-4EF9-ACCB-10BB97B23C40}" type="parTrans" cxnId="{5CDF68FA-CAB9-4FCE-ACFD-E3819E421225}">
      <dgm:prSet/>
      <dgm:spPr/>
      <dgm:t>
        <a:bodyPr/>
        <a:lstStyle/>
        <a:p>
          <a:endParaRPr lang="en-US"/>
        </a:p>
      </dgm:t>
    </dgm:pt>
    <dgm:pt modelId="{209548E5-A7A8-43F2-81FF-E0F69D7637A7}" type="sibTrans" cxnId="{5CDF68FA-CAB9-4FCE-ACFD-E3819E421225}">
      <dgm:prSet/>
      <dgm:spPr/>
      <dgm:t>
        <a:bodyPr/>
        <a:lstStyle/>
        <a:p>
          <a:endParaRPr lang="en-US"/>
        </a:p>
      </dgm:t>
    </dgm:pt>
    <dgm:pt modelId="{475F4B14-7B09-467D-88EE-6878E46E17B1}">
      <dgm:prSet/>
      <dgm:spPr/>
      <dgm:t>
        <a:bodyPr/>
        <a:lstStyle/>
        <a:p>
          <a:r>
            <a:rPr lang="en-US"/>
            <a:t>TerminateProcess: </a:t>
          </a:r>
        </a:p>
      </dgm:t>
    </dgm:pt>
    <dgm:pt modelId="{CC1B0D15-BBFB-42E5-AE32-FC58D82E9654}" type="parTrans" cxnId="{B5014872-4675-453E-A0E5-0258F791F3AC}">
      <dgm:prSet/>
      <dgm:spPr/>
      <dgm:t>
        <a:bodyPr/>
        <a:lstStyle/>
        <a:p>
          <a:endParaRPr lang="en-US"/>
        </a:p>
      </dgm:t>
    </dgm:pt>
    <dgm:pt modelId="{78834BA3-82A4-4A7E-900A-A7D1B006B703}" type="sibTrans" cxnId="{B5014872-4675-453E-A0E5-0258F791F3AC}">
      <dgm:prSet/>
      <dgm:spPr/>
      <dgm:t>
        <a:bodyPr/>
        <a:lstStyle/>
        <a:p>
          <a:endParaRPr lang="en-US"/>
        </a:p>
      </dgm:t>
    </dgm:pt>
    <dgm:pt modelId="{0430E3A8-EDC2-411E-A8B4-EEFD9CDB66AD}">
      <dgm:prSet/>
      <dgm:spPr/>
      <dgm:t>
        <a:bodyPr/>
        <a:lstStyle/>
        <a:p>
          <a:r>
            <a:rPr lang="en-US"/>
            <a:t>can be called from outside the process</a:t>
          </a:r>
        </a:p>
      </dgm:t>
    </dgm:pt>
    <dgm:pt modelId="{10AE0D92-50B7-4BCA-B144-07D6D14EA4CD}" type="parTrans" cxnId="{1A3357BB-1BBE-4DE3-9B16-11A1232FE9D7}">
      <dgm:prSet/>
      <dgm:spPr/>
      <dgm:t>
        <a:bodyPr/>
        <a:lstStyle/>
        <a:p>
          <a:endParaRPr lang="en-US"/>
        </a:p>
      </dgm:t>
    </dgm:pt>
    <dgm:pt modelId="{6A16C685-2F1B-4633-8BAD-6FF242AE42BD}" type="sibTrans" cxnId="{1A3357BB-1BBE-4DE3-9B16-11A1232FE9D7}">
      <dgm:prSet/>
      <dgm:spPr/>
      <dgm:t>
        <a:bodyPr/>
        <a:lstStyle/>
        <a:p>
          <a:endParaRPr lang="en-US"/>
        </a:p>
      </dgm:t>
    </dgm:pt>
    <dgm:pt modelId="{CDE3E9FA-7460-4BA7-AC8C-5C672B83D4DD}">
      <dgm:prSet/>
      <dgm:spPr/>
      <dgm:t>
        <a:bodyPr/>
        <a:lstStyle/>
        <a:p>
          <a:r>
            <a:rPr lang="en-US"/>
            <a:t>DLLs don’t get a chance to execute code, all threads are terminated abruptly</a:t>
          </a:r>
        </a:p>
      </dgm:t>
    </dgm:pt>
    <dgm:pt modelId="{E005B00D-80DA-4504-A875-7A1CD80F3AF3}" type="parTrans" cxnId="{B475FF27-9C30-4A0D-B436-E7AB60E16760}">
      <dgm:prSet/>
      <dgm:spPr/>
      <dgm:t>
        <a:bodyPr/>
        <a:lstStyle/>
        <a:p>
          <a:endParaRPr lang="en-US"/>
        </a:p>
      </dgm:t>
    </dgm:pt>
    <dgm:pt modelId="{9D70F8E4-374B-4596-ADBA-CD8E0D4BE876}" type="sibTrans" cxnId="{B475FF27-9C30-4A0D-B436-E7AB60E16760}">
      <dgm:prSet/>
      <dgm:spPr/>
      <dgm:t>
        <a:bodyPr/>
        <a:lstStyle/>
        <a:p>
          <a:endParaRPr lang="en-US"/>
        </a:p>
      </dgm:t>
    </dgm:pt>
    <dgm:pt modelId="{C2A02CAA-6BFC-4970-819F-2EA7D0F45F68}">
      <dgm:prSet/>
      <dgm:spPr/>
      <dgm:t>
        <a:bodyPr/>
        <a:lstStyle/>
        <a:p>
          <a:r>
            <a:rPr lang="en-US"/>
            <a:t>can lead to data loss </a:t>
          </a:r>
        </a:p>
      </dgm:t>
    </dgm:pt>
    <dgm:pt modelId="{3DAFB971-AE0F-47B0-A647-033ED6F30210}" type="parTrans" cxnId="{9AD3841D-391D-4E9E-BC1D-B96E0D669D54}">
      <dgm:prSet/>
      <dgm:spPr/>
      <dgm:t>
        <a:bodyPr/>
        <a:lstStyle/>
        <a:p>
          <a:endParaRPr lang="en-US"/>
        </a:p>
      </dgm:t>
    </dgm:pt>
    <dgm:pt modelId="{93F04459-BEBB-4336-A148-6EE4C42EFE82}" type="sibTrans" cxnId="{9AD3841D-391D-4E9E-BC1D-B96E0D669D54}">
      <dgm:prSet/>
      <dgm:spPr/>
      <dgm:t>
        <a:bodyPr/>
        <a:lstStyle/>
        <a:p>
          <a:endParaRPr lang="en-US"/>
        </a:p>
      </dgm:t>
    </dgm:pt>
    <dgm:pt modelId="{F0ACC7DF-32B1-4EF1-9C3E-8ED4C5596C6A}" type="pres">
      <dgm:prSet presAssocID="{8DF3B5E1-6369-482F-8181-784871443E4D}" presName="linear" presStyleCnt="0">
        <dgm:presLayoutVars>
          <dgm:dir/>
          <dgm:animLvl val="lvl"/>
          <dgm:resizeHandles val="exact"/>
        </dgm:presLayoutVars>
      </dgm:prSet>
      <dgm:spPr/>
    </dgm:pt>
    <dgm:pt modelId="{E3A06E70-5608-4FFD-9661-264A2F799327}" type="pres">
      <dgm:prSet presAssocID="{7CECB489-5B1E-4E17-8E97-2798631D5740}" presName="parentLin" presStyleCnt="0"/>
      <dgm:spPr/>
    </dgm:pt>
    <dgm:pt modelId="{1088B084-ACA9-49AA-8BC5-1E05DB2B2E62}" type="pres">
      <dgm:prSet presAssocID="{7CECB489-5B1E-4E17-8E97-2798631D5740}" presName="parentLeftMargin" presStyleLbl="node1" presStyleIdx="0" presStyleCnt="2"/>
      <dgm:spPr/>
    </dgm:pt>
    <dgm:pt modelId="{E4EB6729-60F7-411A-B289-9198BE33526D}" type="pres">
      <dgm:prSet presAssocID="{7CECB489-5B1E-4E17-8E97-2798631D5740}" presName="parentText" presStyleLbl="node1" presStyleIdx="0" presStyleCnt="2">
        <dgm:presLayoutVars>
          <dgm:chMax val="0"/>
          <dgm:bulletEnabled val="1"/>
        </dgm:presLayoutVars>
      </dgm:prSet>
      <dgm:spPr/>
    </dgm:pt>
    <dgm:pt modelId="{42F0CDBD-BE5D-4C1B-8650-36FB27E43AA5}" type="pres">
      <dgm:prSet presAssocID="{7CECB489-5B1E-4E17-8E97-2798631D5740}" presName="negativeSpace" presStyleCnt="0"/>
      <dgm:spPr/>
    </dgm:pt>
    <dgm:pt modelId="{DD4EBDA0-194B-41B9-A1A9-8114AE71286B}" type="pres">
      <dgm:prSet presAssocID="{7CECB489-5B1E-4E17-8E97-2798631D5740}" presName="childText" presStyleLbl="conFgAcc1" presStyleIdx="0" presStyleCnt="2">
        <dgm:presLayoutVars>
          <dgm:bulletEnabled val="1"/>
        </dgm:presLayoutVars>
      </dgm:prSet>
      <dgm:spPr/>
    </dgm:pt>
    <dgm:pt modelId="{2070C96E-345D-41A9-AC1E-6A032752D6A0}" type="pres">
      <dgm:prSet presAssocID="{CD377AD1-8492-48F1-83AA-A86D4C65A404}" presName="spaceBetweenRectangles" presStyleCnt="0"/>
      <dgm:spPr/>
    </dgm:pt>
    <dgm:pt modelId="{887B6970-8832-43E7-AC5F-D1606124091E}" type="pres">
      <dgm:prSet presAssocID="{475F4B14-7B09-467D-88EE-6878E46E17B1}" presName="parentLin" presStyleCnt="0"/>
      <dgm:spPr/>
    </dgm:pt>
    <dgm:pt modelId="{4D7D6D42-02F8-4708-8A17-24F69E3A4D03}" type="pres">
      <dgm:prSet presAssocID="{475F4B14-7B09-467D-88EE-6878E46E17B1}" presName="parentLeftMargin" presStyleLbl="node1" presStyleIdx="0" presStyleCnt="2"/>
      <dgm:spPr/>
    </dgm:pt>
    <dgm:pt modelId="{6BE1CDE8-E6CB-4FCB-8EAB-C082FCF040F8}" type="pres">
      <dgm:prSet presAssocID="{475F4B14-7B09-467D-88EE-6878E46E17B1}" presName="parentText" presStyleLbl="node1" presStyleIdx="1" presStyleCnt="2">
        <dgm:presLayoutVars>
          <dgm:chMax val="0"/>
          <dgm:bulletEnabled val="1"/>
        </dgm:presLayoutVars>
      </dgm:prSet>
      <dgm:spPr/>
    </dgm:pt>
    <dgm:pt modelId="{CB68B4A7-9263-46C4-9092-26E91C9CA0D5}" type="pres">
      <dgm:prSet presAssocID="{475F4B14-7B09-467D-88EE-6878E46E17B1}" presName="negativeSpace" presStyleCnt="0"/>
      <dgm:spPr/>
    </dgm:pt>
    <dgm:pt modelId="{EB8827A1-071A-415E-ABFC-D784923093B3}" type="pres">
      <dgm:prSet presAssocID="{475F4B14-7B09-467D-88EE-6878E46E17B1}" presName="childText" presStyleLbl="conFgAcc1" presStyleIdx="1" presStyleCnt="2">
        <dgm:presLayoutVars>
          <dgm:bulletEnabled val="1"/>
        </dgm:presLayoutVars>
      </dgm:prSet>
      <dgm:spPr/>
    </dgm:pt>
  </dgm:ptLst>
  <dgm:cxnLst>
    <dgm:cxn modelId="{F1DC7C04-541F-4F2E-8669-B1041C629699}" type="presOf" srcId="{0430E3A8-EDC2-411E-A8B4-EEFD9CDB66AD}" destId="{EB8827A1-071A-415E-ABFC-D784923093B3}" srcOrd="0" destOrd="0" presId="urn:microsoft.com/office/officeart/2005/8/layout/list1"/>
    <dgm:cxn modelId="{9AD3841D-391D-4E9E-BC1D-B96E0D669D54}" srcId="{475F4B14-7B09-467D-88EE-6878E46E17B1}" destId="{C2A02CAA-6BFC-4970-819F-2EA7D0F45F68}" srcOrd="2" destOrd="0" parTransId="{3DAFB971-AE0F-47B0-A647-033ED6F30210}" sibTransId="{93F04459-BEBB-4336-A148-6EE4C42EFE82}"/>
    <dgm:cxn modelId="{B475FF27-9C30-4A0D-B436-E7AB60E16760}" srcId="{475F4B14-7B09-467D-88EE-6878E46E17B1}" destId="{CDE3E9FA-7460-4BA7-AC8C-5C672B83D4DD}" srcOrd="1" destOrd="0" parTransId="{E005B00D-80DA-4504-A875-7A1CD80F3AF3}" sibTransId="{9D70F8E4-374B-4596-ADBA-CD8E0D4BE876}"/>
    <dgm:cxn modelId="{7651672C-85AB-4836-970C-ACF7770539E2}" type="presOf" srcId="{475F4B14-7B09-467D-88EE-6878E46E17B1}" destId="{6BE1CDE8-E6CB-4FCB-8EAB-C082FCF040F8}" srcOrd="1" destOrd="0" presId="urn:microsoft.com/office/officeart/2005/8/layout/list1"/>
    <dgm:cxn modelId="{097DAA32-8CC7-45B6-85BB-0D71FAF872FB}" srcId="{7CECB489-5B1E-4E17-8E97-2798631D5740}" destId="{B43C556B-3D9F-4D91-8938-5FE11148E970}" srcOrd="0" destOrd="0" parTransId="{C8F821C6-A018-4458-A82C-23F67640CEAE}" sibTransId="{A817CB5E-EA0F-46CB-86A4-ECCDB6AF00E9}"/>
    <dgm:cxn modelId="{E8318871-6B2C-4DFA-AEFA-740C325DDC0B}" type="presOf" srcId="{475F4B14-7B09-467D-88EE-6878E46E17B1}" destId="{4D7D6D42-02F8-4708-8A17-24F69E3A4D03}" srcOrd="0" destOrd="0" presId="urn:microsoft.com/office/officeart/2005/8/layout/list1"/>
    <dgm:cxn modelId="{B5014872-4675-453E-A0E5-0258F791F3AC}" srcId="{8DF3B5E1-6369-482F-8181-784871443E4D}" destId="{475F4B14-7B09-467D-88EE-6878E46E17B1}" srcOrd="1" destOrd="0" parTransId="{CC1B0D15-BBFB-42E5-AE32-FC58D82E9654}" sibTransId="{78834BA3-82A4-4A7E-900A-A7D1B006B703}"/>
    <dgm:cxn modelId="{C9A6F276-7B33-43C5-8500-6367FDC6357F}" type="presOf" srcId="{7CECB489-5B1E-4E17-8E97-2798631D5740}" destId="{E4EB6729-60F7-411A-B289-9198BE33526D}" srcOrd="1" destOrd="0" presId="urn:microsoft.com/office/officeart/2005/8/layout/list1"/>
    <dgm:cxn modelId="{BF58CF5A-80AF-432B-8CCF-B8DC599503E0}" srcId="{8DF3B5E1-6369-482F-8181-784871443E4D}" destId="{7CECB489-5B1E-4E17-8E97-2798631D5740}" srcOrd="0" destOrd="0" parTransId="{374857A4-F1A2-4219-B053-AE452BEF5BB9}" sibTransId="{CD377AD1-8492-48F1-83AA-A86D4C65A404}"/>
    <dgm:cxn modelId="{AD52CD7C-5367-407E-8B85-0485E0722EC6}" type="presOf" srcId="{C2A02CAA-6BFC-4970-819F-2EA7D0F45F68}" destId="{EB8827A1-071A-415E-ABFC-D784923093B3}" srcOrd="0" destOrd="2" presId="urn:microsoft.com/office/officeart/2005/8/layout/list1"/>
    <dgm:cxn modelId="{1A3357BB-1BBE-4DE3-9B16-11A1232FE9D7}" srcId="{475F4B14-7B09-467D-88EE-6878E46E17B1}" destId="{0430E3A8-EDC2-411E-A8B4-EEFD9CDB66AD}" srcOrd="0" destOrd="0" parTransId="{10AE0D92-50B7-4BCA-B144-07D6D14EA4CD}" sibTransId="{6A16C685-2F1B-4633-8BAD-6FF242AE42BD}"/>
    <dgm:cxn modelId="{2E836FBF-4CFD-4389-A56A-F3851DCECBA7}" type="presOf" srcId="{CDE3E9FA-7460-4BA7-AC8C-5C672B83D4DD}" destId="{EB8827A1-071A-415E-ABFC-D784923093B3}" srcOrd="0" destOrd="1" presId="urn:microsoft.com/office/officeart/2005/8/layout/list1"/>
    <dgm:cxn modelId="{12F799D1-C25D-4646-8194-720FFD68DFB8}" type="presOf" srcId="{7CECB489-5B1E-4E17-8E97-2798631D5740}" destId="{1088B084-ACA9-49AA-8BC5-1E05DB2B2E62}" srcOrd="0" destOrd="0" presId="urn:microsoft.com/office/officeart/2005/8/layout/list1"/>
    <dgm:cxn modelId="{5A71BED5-7C4F-4AB2-9809-D230BE8C4A94}" type="presOf" srcId="{0DC22F8A-858E-462D-BD09-C45BDC06E770}" destId="{DD4EBDA0-194B-41B9-A1A9-8114AE71286B}" srcOrd="0" destOrd="1" presId="urn:microsoft.com/office/officeart/2005/8/layout/list1"/>
    <dgm:cxn modelId="{F20AB3EB-3FC5-4716-B52D-8271823ED9DF}" type="presOf" srcId="{8DF3B5E1-6369-482F-8181-784871443E4D}" destId="{F0ACC7DF-32B1-4EF1-9C3E-8ED4C5596C6A}" srcOrd="0" destOrd="0" presId="urn:microsoft.com/office/officeart/2005/8/layout/list1"/>
    <dgm:cxn modelId="{872DBEEB-EA76-4D49-9775-7F0207C4613C}" type="presOf" srcId="{B43C556B-3D9F-4D91-8938-5FE11148E970}" destId="{DD4EBDA0-194B-41B9-A1A9-8114AE71286B}" srcOrd="0" destOrd="0" presId="urn:microsoft.com/office/officeart/2005/8/layout/list1"/>
    <dgm:cxn modelId="{5CDF68FA-CAB9-4FCE-ACFD-E3819E421225}" srcId="{7CECB489-5B1E-4E17-8E97-2798631D5740}" destId="{0DC22F8A-858E-462D-BD09-C45BDC06E770}" srcOrd="1" destOrd="0" parTransId="{25D03B9C-AD60-4EF9-ACCB-10BB97B23C40}" sibTransId="{209548E5-A7A8-43F2-81FF-E0F69D7637A7}"/>
    <dgm:cxn modelId="{EC42D4D1-4845-4EB9-BF3E-602CFEF00E7A}" type="presParOf" srcId="{F0ACC7DF-32B1-4EF1-9C3E-8ED4C5596C6A}" destId="{E3A06E70-5608-4FFD-9661-264A2F799327}" srcOrd="0" destOrd="0" presId="urn:microsoft.com/office/officeart/2005/8/layout/list1"/>
    <dgm:cxn modelId="{66578809-8014-4B23-B95B-05AF59EEFC6E}" type="presParOf" srcId="{E3A06E70-5608-4FFD-9661-264A2F799327}" destId="{1088B084-ACA9-49AA-8BC5-1E05DB2B2E62}" srcOrd="0" destOrd="0" presId="urn:microsoft.com/office/officeart/2005/8/layout/list1"/>
    <dgm:cxn modelId="{E7D87B88-103A-44FE-9779-F5DBC8374F31}" type="presParOf" srcId="{E3A06E70-5608-4FFD-9661-264A2F799327}" destId="{E4EB6729-60F7-411A-B289-9198BE33526D}" srcOrd="1" destOrd="0" presId="urn:microsoft.com/office/officeart/2005/8/layout/list1"/>
    <dgm:cxn modelId="{BA432003-3136-4188-9E92-1C4AD7816FCE}" type="presParOf" srcId="{F0ACC7DF-32B1-4EF1-9C3E-8ED4C5596C6A}" destId="{42F0CDBD-BE5D-4C1B-8650-36FB27E43AA5}" srcOrd="1" destOrd="0" presId="urn:microsoft.com/office/officeart/2005/8/layout/list1"/>
    <dgm:cxn modelId="{1EF9A7D5-85DF-4EC2-B1D8-EC8B00BCBC4B}" type="presParOf" srcId="{F0ACC7DF-32B1-4EF1-9C3E-8ED4C5596C6A}" destId="{DD4EBDA0-194B-41B9-A1A9-8114AE71286B}" srcOrd="2" destOrd="0" presId="urn:microsoft.com/office/officeart/2005/8/layout/list1"/>
    <dgm:cxn modelId="{9514204A-A22A-4055-B057-2B57BE07639F}" type="presParOf" srcId="{F0ACC7DF-32B1-4EF1-9C3E-8ED4C5596C6A}" destId="{2070C96E-345D-41A9-AC1E-6A032752D6A0}" srcOrd="3" destOrd="0" presId="urn:microsoft.com/office/officeart/2005/8/layout/list1"/>
    <dgm:cxn modelId="{F4915250-4C97-4D8D-AE70-C7DC56323C94}" type="presParOf" srcId="{F0ACC7DF-32B1-4EF1-9C3E-8ED4C5596C6A}" destId="{887B6970-8832-43E7-AC5F-D1606124091E}" srcOrd="4" destOrd="0" presId="urn:microsoft.com/office/officeart/2005/8/layout/list1"/>
    <dgm:cxn modelId="{B8052763-7498-4872-AEA5-DD75E56A713C}" type="presParOf" srcId="{887B6970-8832-43E7-AC5F-D1606124091E}" destId="{4D7D6D42-02F8-4708-8A17-24F69E3A4D03}" srcOrd="0" destOrd="0" presId="urn:microsoft.com/office/officeart/2005/8/layout/list1"/>
    <dgm:cxn modelId="{5828C45E-44D5-48E4-9046-35CAB092122E}" type="presParOf" srcId="{887B6970-8832-43E7-AC5F-D1606124091E}" destId="{6BE1CDE8-E6CB-4FCB-8EAB-C082FCF040F8}" srcOrd="1" destOrd="0" presId="urn:microsoft.com/office/officeart/2005/8/layout/list1"/>
    <dgm:cxn modelId="{8B5DAB0D-75E4-41A9-9DC3-45EDC77B1E55}" type="presParOf" srcId="{F0ACC7DF-32B1-4EF1-9C3E-8ED4C5596C6A}" destId="{CB68B4A7-9263-46C4-9092-26E91C9CA0D5}" srcOrd="5" destOrd="0" presId="urn:microsoft.com/office/officeart/2005/8/layout/list1"/>
    <dgm:cxn modelId="{0E592707-3177-41B7-B611-BC674DCF8A65}" type="presParOf" srcId="{F0ACC7DF-32B1-4EF1-9C3E-8ED4C5596C6A}" destId="{EB8827A1-071A-415E-ABFC-D784923093B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854271-1482-4B81-9663-DF6B2BBD54EA}"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9086725-FB48-45EE-8C17-47B707D78211}">
      <dgm:prSet/>
      <dgm:spPr/>
      <dgm:t>
        <a:bodyPr/>
        <a:lstStyle/>
        <a:p>
          <a:pPr>
            <a:defRPr cap="all"/>
          </a:pPr>
          <a:r>
            <a:rPr lang="en-US" dirty="0"/>
            <a:t>What is virtual memory?</a:t>
          </a:r>
        </a:p>
      </dgm:t>
    </dgm:pt>
    <dgm:pt modelId="{5F981711-0C88-419D-B2E8-E4E5054D22FA}" type="parTrans" cxnId="{9A28721E-D2C0-4FC4-9195-C38ED5F8A609}">
      <dgm:prSet/>
      <dgm:spPr/>
      <dgm:t>
        <a:bodyPr/>
        <a:lstStyle/>
        <a:p>
          <a:endParaRPr lang="en-US"/>
        </a:p>
      </dgm:t>
    </dgm:pt>
    <dgm:pt modelId="{A8D6C7DF-FEA2-4167-A707-DFE6F2894485}" type="sibTrans" cxnId="{9A28721E-D2C0-4FC4-9195-C38ED5F8A609}">
      <dgm:prSet/>
      <dgm:spPr/>
      <dgm:t>
        <a:bodyPr/>
        <a:lstStyle/>
        <a:p>
          <a:endParaRPr lang="en-US"/>
        </a:p>
      </dgm:t>
    </dgm:pt>
    <dgm:pt modelId="{479AA8FB-5D37-4747-BD85-38F7D668009D}">
      <dgm:prSet/>
      <dgm:spPr/>
      <dgm:t>
        <a:bodyPr/>
        <a:lstStyle/>
        <a:p>
          <a:pPr>
            <a:defRPr cap="all"/>
          </a:pPr>
          <a:r>
            <a:rPr lang="en-US" dirty="0"/>
            <a:t>Why DOES OS need virtual memory?</a:t>
          </a:r>
        </a:p>
      </dgm:t>
    </dgm:pt>
    <dgm:pt modelId="{F0F072E8-E451-4FC1-8E7D-D9BDDC36BF9B}" type="parTrans" cxnId="{8DCD5E9E-2FB2-4C9E-B5CD-DD37239E09EA}">
      <dgm:prSet/>
      <dgm:spPr/>
      <dgm:t>
        <a:bodyPr/>
        <a:lstStyle/>
        <a:p>
          <a:endParaRPr lang="en-US"/>
        </a:p>
      </dgm:t>
    </dgm:pt>
    <dgm:pt modelId="{12C15CDC-F806-4FE1-913E-966D425B20C0}" type="sibTrans" cxnId="{8DCD5E9E-2FB2-4C9E-B5CD-DD37239E09EA}">
      <dgm:prSet/>
      <dgm:spPr/>
      <dgm:t>
        <a:bodyPr/>
        <a:lstStyle/>
        <a:p>
          <a:endParaRPr lang="en-US"/>
        </a:p>
      </dgm:t>
    </dgm:pt>
    <dgm:pt modelId="{34999D85-2C46-474D-B4D5-C5EF8C573DD6}" type="pres">
      <dgm:prSet presAssocID="{A8854271-1482-4B81-9663-DF6B2BBD54EA}" presName="root" presStyleCnt="0">
        <dgm:presLayoutVars>
          <dgm:dir/>
          <dgm:resizeHandles val="exact"/>
        </dgm:presLayoutVars>
      </dgm:prSet>
      <dgm:spPr/>
    </dgm:pt>
    <dgm:pt modelId="{D4F74117-442D-4BBF-B978-7CA2AD5B4C42}" type="pres">
      <dgm:prSet presAssocID="{09086725-FB48-45EE-8C17-47B707D78211}" presName="compNode" presStyleCnt="0"/>
      <dgm:spPr/>
    </dgm:pt>
    <dgm:pt modelId="{352AD316-2F72-476B-8BFA-5106A9405E6A}" type="pres">
      <dgm:prSet presAssocID="{09086725-FB48-45EE-8C17-47B707D78211}" presName="iconBgRect" presStyleLbl="bgShp" presStyleIdx="0" presStyleCnt="2"/>
      <dgm:spPr>
        <a:prstGeom prst="round2DiagRect">
          <a:avLst>
            <a:gd name="adj1" fmla="val 29727"/>
            <a:gd name="adj2" fmla="val 0"/>
          </a:avLst>
        </a:prstGeom>
      </dgm:spPr>
    </dgm:pt>
    <dgm:pt modelId="{4E1D67CD-C525-44A3-AEE7-B8A6E680E5C4}" type="pres">
      <dgm:prSet presAssocID="{09086725-FB48-45EE-8C17-47B707D782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94C3BB3-F9B6-4CA2-B1ED-302649395D94}" type="pres">
      <dgm:prSet presAssocID="{09086725-FB48-45EE-8C17-47B707D78211}" presName="spaceRect" presStyleCnt="0"/>
      <dgm:spPr/>
    </dgm:pt>
    <dgm:pt modelId="{205C6BE5-5600-4CEF-9540-1FF71BB308EB}" type="pres">
      <dgm:prSet presAssocID="{09086725-FB48-45EE-8C17-47B707D78211}" presName="textRect" presStyleLbl="revTx" presStyleIdx="0" presStyleCnt="2">
        <dgm:presLayoutVars>
          <dgm:chMax val="1"/>
          <dgm:chPref val="1"/>
        </dgm:presLayoutVars>
      </dgm:prSet>
      <dgm:spPr/>
    </dgm:pt>
    <dgm:pt modelId="{6321FAC0-CDCD-4EB1-9001-79BF185CEBA0}" type="pres">
      <dgm:prSet presAssocID="{A8D6C7DF-FEA2-4167-A707-DFE6F2894485}" presName="sibTrans" presStyleCnt="0"/>
      <dgm:spPr/>
    </dgm:pt>
    <dgm:pt modelId="{E89811ED-0960-4157-9076-C8D4ADC28898}" type="pres">
      <dgm:prSet presAssocID="{479AA8FB-5D37-4747-BD85-38F7D668009D}" presName="compNode" presStyleCnt="0"/>
      <dgm:spPr/>
    </dgm:pt>
    <dgm:pt modelId="{E7758F45-4429-4EDA-8CD7-01B07F34279D}" type="pres">
      <dgm:prSet presAssocID="{479AA8FB-5D37-4747-BD85-38F7D668009D}" presName="iconBgRect" presStyleLbl="bgShp" presStyleIdx="1" presStyleCnt="2"/>
      <dgm:spPr>
        <a:prstGeom prst="round2DiagRect">
          <a:avLst>
            <a:gd name="adj1" fmla="val 29727"/>
            <a:gd name="adj2" fmla="val 0"/>
          </a:avLst>
        </a:prstGeom>
      </dgm:spPr>
    </dgm:pt>
    <dgm:pt modelId="{DDF65961-4800-44FC-B429-9DE92B0CAB02}" type="pres">
      <dgm:prSet presAssocID="{479AA8FB-5D37-4747-BD85-38F7D668009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DD9062E-07F7-4452-A340-D0C243EA4AAD}" type="pres">
      <dgm:prSet presAssocID="{479AA8FB-5D37-4747-BD85-38F7D668009D}" presName="spaceRect" presStyleCnt="0"/>
      <dgm:spPr/>
    </dgm:pt>
    <dgm:pt modelId="{4526CCE0-255A-4C5C-96A2-B3A22C02A348}" type="pres">
      <dgm:prSet presAssocID="{479AA8FB-5D37-4747-BD85-38F7D668009D}" presName="textRect" presStyleLbl="revTx" presStyleIdx="1" presStyleCnt="2">
        <dgm:presLayoutVars>
          <dgm:chMax val="1"/>
          <dgm:chPref val="1"/>
        </dgm:presLayoutVars>
      </dgm:prSet>
      <dgm:spPr/>
    </dgm:pt>
  </dgm:ptLst>
  <dgm:cxnLst>
    <dgm:cxn modelId="{9A28721E-D2C0-4FC4-9195-C38ED5F8A609}" srcId="{A8854271-1482-4B81-9663-DF6B2BBD54EA}" destId="{09086725-FB48-45EE-8C17-47B707D78211}" srcOrd="0" destOrd="0" parTransId="{5F981711-0C88-419D-B2E8-E4E5054D22FA}" sibTransId="{A8D6C7DF-FEA2-4167-A707-DFE6F2894485}"/>
    <dgm:cxn modelId="{58CF4174-9D89-44D8-97AE-470ECC72D397}" type="presOf" srcId="{09086725-FB48-45EE-8C17-47B707D78211}" destId="{205C6BE5-5600-4CEF-9540-1FF71BB308EB}" srcOrd="0" destOrd="0" presId="urn:microsoft.com/office/officeart/2018/5/layout/IconLeafLabelList"/>
    <dgm:cxn modelId="{EE93AD9D-2A24-46CC-8FCD-EC7A3A2E9EE7}" type="presOf" srcId="{A8854271-1482-4B81-9663-DF6B2BBD54EA}" destId="{34999D85-2C46-474D-B4D5-C5EF8C573DD6}" srcOrd="0" destOrd="0" presId="urn:microsoft.com/office/officeart/2018/5/layout/IconLeafLabelList"/>
    <dgm:cxn modelId="{8DCD5E9E-2FB2-4C9E-B5CD-DD37239E09EA}" srcId="{A8854271-1482-4B81-9663-DF6B2BBD54EA}" destId="{479AA8FB-5D37-4747-BD85-38F7D668009D}" srcOrd="1" destOrd="0" parTransId="{F0F072E8-E451-4FC1-8E7D-D9BDDC36BF9B}" sibTransId="{12C15CDC-F806-4FE1-913E-966D425B20C0}"/>
    <dgm:cxn modelId="{0AF3D5D3-C357-4C7B-A8CA-7B07970E35B2}" type="presOf" srcId="{479AA8FB-5D37-4747-BD85-38F7D668009D}" destId="{4526CCE0-255A-4C5C-96A2-B3A22C02A348}" srcOrd="0" destOrd="0" presId="urn:microsoft.com/office/officeart/2018/5/layout/IconLeafLabelList"/>
    <dgm:cxn modelId="{47DCE1BB-2284-4809-937D-18B84F3F8F65}" type="presParOf" srcId="{34999D85-2C46-474D-B4D5-C5EF8C573DD6}" destId="{D4F74117-442D-4BBF-B978-7CA2AD5B4C42}" srcOrd="0" destOrd="0" presId="urn:microsoft.com/office/officeart/2018/5/layout/IconLeafLabelList"/>
    <dgm:cxn modelId="{7A4A941A-C03E-47B3-9954-A03ED691B064}" type="presParOf" srcId="{D4F74117-442D-4BBF-B978-7CA2AD5B4C42}" destId="{352AD316-2F72-476B-8BFA-5106A9405E6A}" srcOrd="0" destOrd="0" presId="urn:microsoft.com/office/officeart/2018/5/layout/IconLeafLabelList"/>
    <dgm:cxn modelId="{C79EA4CC-AF92-4B00-AC32-51C54A350ACE}" type="presParOf" srcId="{D4F74117-442D-4BBF-B978-7CA2AD5B4C42}" destId="{4E1D67CD-C525-44A3-AEE7-B8A6E680E5C4}" srcOrd="1" destOrd="0" presId="urn:microsoft.com/office/officeart/2018/5/layout/IconLeafLabelList"/>
    <dgm:cxn modelId="{B160B625-39F4-441C-A98F-58515920085E}" type="presParOf" srcId="{D4F74117-442D-4BBF-B978-7CA2AD5B4C42}" destId="{D94C3BB3-F9B6-4CA2-B1ED-302649395D94}" srcOrd="2" destOrd="0" presId="urn:microsoft.com/office/officeart/2018/5/layout/IconLeafLabelList"/>
    <dgm:cxn modelId="{F7DB86DD-7D52-4BFB-9D6B-4842310C0E89}" type="presParOf" srcId="{D4F74117-442D-4BBF-B978-7CA2AD5B4C42}" destId="{205C6BE5-5600-4CEF-9540-1FF71BB308EB}" srcOrd="3" destOrd="0" presId="urn:microsoft.com/office/officeart/2018/5/layout/IconLeafLabelList"/>
    <dgm:cxn modelId="{FFC8F56A-8F41-49F7-9588-E7BF7F27FD9F}" type="presParOf" srcId="{34999D85-2C46-474D-B4D5-C5EF8C573DD6}" destId="{6321FAC0-CDCD-4EB1-9001-79BF185CEBA0}" srcOrd="1" destOrd="0" presId="urn:microsoft.com/office/officeart/2018/5/layout/IconLeafLabelList"/>
    <dgm:cxn modelId="{FAD7BEAB-C4F6-416B-A548-5E3536C187B4}" type="presParOf" srcId="{34999D85-2C46-474D-B4D5-C5EF8C573DD6}" destId="{E89811ED-0960-4157-9076-C8D4ADC28898}" srcOrd="2" destOrd="0" presId="urn:microsoft.com/office/officeart/2018/5/layout/IconLeafLabelList"/>
    <dgm:cxn modelId="{D328ED3F-9349-4DC1-AF92-F9F698263BA5}" type="presParOf" srcId="{E89811ED-0960-4157-9076-C8D4ADC28898}" destId="{E7758F45-4429-4EDA-8CD7-01B07F34279D}" srcOrd="0" destOrd="0" presId="urn:microsoft.com/office/officeart/2018/5/layout/IconLeafLabelList"/>
    <dgm:cxn modelId="{A2E29F46-1347-4FCD-B6FE-7E0670CBB66E}" type="presParOf" srcId="{E89811ED-0960-4157-9076-C8D4ADC28898}" destId="{DDF65961-4800-44FC-B429-9DE92B0CAB02}" srcOrd="1" destOrd="0" presId="urn:microsoft.com/office/officeart/2018/5/layout/IconLeafLabelList"/>
    <dgm:cxn modelId="{57698878-49E3-4F6E-8860-8D49873637D7}" type="presParOf" srcId="{E89811ED-0960-4157-9076-C8D4ADC28898}" destId="{9DD9062E-07F7-4452-A340-D0C243EA4AAD}" srcOrd="2" destOrd="0" presId="urn:microsoft.com/office/officeart/2018/5/layout/IconLeafLabelList"/>
    <dgm:cxn modelId="{25C0786B-1182-40CB-B326-CE0706AD6393}" type="presParOf" srcId="{E89811ED-0960-4157-9076-C8D4ADC28898}" destId="{4526CCE0-255A-4C5C-96A2-B3A22C02A34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ACDABD-A8B3-412C-8D61-C0109C371CB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60E7BFD-E7C2-468E-89CE-3442953047C0}">
      <dgm:prSet/>
      <dgm:spPr/>
      <dgm:t>
        <a:bodyPr/>
        <a:lstStyle/>
        <a:p>
          <a:r>
            <a:rPr lang="en-US"/>
            <a:t>Definition: </a:t>
          </a:r>
          <a:r>
            <a:rPr lang="en-US" b="0" i="0"/>
            <a:t>is a memory management technique that provides an "idealized abstraction of the storage resources that are actually available on a given machine" which "creates the illusion to users of a very large memory“</a:t>
          </a:r>
          <a:endParaRPr lang="en-US"/>
        </a:p>
      </dgm:t>
    </dgm:pt>
    <dgm:pt modelId="{2EEA9CC6-7AF7-4D30-81EA-2A658C53B32A}" type="parTrans" cxnId="{7030EC8E-A531-47E2-B40A-E1A682C2A75F}">
      <dgm:prSet/>
      <dgm:spPr/>
      <dgm:t>
        <a:bodyPr/>
        <a:lstStyle/>
        <a:p>
          <a:endParaRPr lang="en-US"/>
        </a:p>
      </dgm:t>
    </dgm:pt>
    <dgm:pt modelId="{FEE9D89E-6C8A-422B-B987-E33FDE005543}" type="sibTrans" cxnId="{7030EC8E-A531-47E2-B40A-E1A682C2A75F}">
      <dgm:prSet/>
      <dgm:spPr/>
      <dgm:t>
        <a:bodyPr/>
        <a:lstStyle/>
        <a:p>
          <a:endParaRPr lang="en-US"/>
        </a:p>
      </dgm:t>
    </dgm:pt>
    <dgm:pt modelId="{26721545-831B-4E5A-8E3B-C038BDA09F8C}">
      <dgm:prSet/>
      <dgm:spPr/>
      <dgm:t>
        <a:bodyPr/>
        <a:lstStyle/>
        <a:p>
          <a:r>
            <a:rPr lang="en-US" i="0"/>
            <a:t>Virtual Memory is a technique aiming to solve memory’s physical shortages by using the secondary memory so that an OS considers it as a part of the main memory</a:t>
          </a:r>
          <a:endParaRPr lang="en-US"/>
        </a:p>
      </dgm:t>
    </dgm:pt>
    <dgm:pt modelId="{0067A87A-0794-4B16-9970-F97F98640B19}" type="parTrans" cxnId="{D92D17A9-601A-4898-9A1D-3C65E0739460}">
      <dgm:prSet/>
      <dgm:spPr/>
      <dgm:t>
        <a:bodyPr/>
        <a:lstStyle/>
        <a:p>
          <a:endParaRPr lang="en-US"/>
        </a:p>
      </dgm:t>
    </dgm:pt>
    <dgm:pt modelId="{C002E05F-0A2D-4FE4-9E32-AF619E7CCA1C}" type="sibTrans" cxnId="{D92D17A9-601A-4898-9A1D-3C65E0739460}">
      <dgm:prSet/>
      <dgm:spPr/>
      <dgm:t>
        <a:bodyPr/>
        <a:lstStyle/>
        <a:p>
          <a:endParaRPr lang="en-US"/>
        </a:p>
      </dgm:t>
    </dgm:pt>
    <dgm:pt modelId="{1D6ED966-43A8-47A9-9898-33264F83BDFE}" type="pres">
      <dgm:prSet presAssocID="{6AACDABD-A8B3-412C-8D61-C0109C371CB2}" presName="root" presStyleCnt="0">
        <dgm:presLayoutVars>
          <dgm:dir/>
          <dgm:resizeHandles val="exact"/>
        </dgm:presLayoutVars>
      </dgm:prSet>
      <dgm:spPr/>
    </dgm:pt>
    <dgm:pt modelId="{50C2A311-F7B5-43F0-A340-3A18D5C52F2E}" type="pres">
      <dgm:prSet presAssocID="{C60E7BFD-E7C2-468E-89CE-3442953047C0}" presName="compNode" presStyleCnt="0"/>
      <dgm:spPr/>
    </dgm:pt>
    <dgm:pt modelId="{3BEB9711-E5B7-4AEB-901E-47D3AB99FDD2}" type="pres">
      <dgm:prSet presAssocID="{C60E7BFD-E7C2-468E-89CE-3442953047C0}" presName="bgRect" presStyleLbl="bgShp" presStyleIdx="0" presStyleCnt="2"/>
      <dgm:spPr/>
    </dgm:pt>
    <dgm:pt modelId="{D05787CC-9890-426B-B1E3-CFA0BECE7055}" type="pres">
      <dgm:prSet presAssocID="{C60E7BFD-E7C2-468E-89CE-3442953047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438DBA4-FBC1-4806-B8C6-E2E5FB95FF4C}" type="pres">
      <dgm:prSet presAssocID="{C60E7BFD-E7C2-468E-89CE-3442953047C0}" presName="spaceRect" presStyleCnt="0"/>
      <dgm:spPr/>
    </dgm:pt>
    <dgm:pt modelId="{A7509E32-6405-4323-8E6C-FD4D73CDA871}" type="pres">
      <dgm:prSet presAssocID="{C60E7BFD-E7C2-468E-89CE-3442953047C0}" presName="parTx" presStyleLbl="revTx" presStyleIdx="0" presStyleCnt="2">
        <dgm:presLayoutVars>
          <dgm:chMax val="0"/>
          <dgm:chPref val="0"/>
        </dgm:presLayoutVars>
      </dgm:prSet>
      <dgm:spPr/>
    </dgm:pt>
    <dgm:pt modelId="{2EEEC9A1-37F5-497F-B87E-CBBA6B8DC1EB}" type="pres">
      <dgm:prSet presAssocID="{FEE9D89E-6C8A-422B-B987-E33FDE005543}" presName="sibTrans" presStyleCnt="0"/>
      <dgm:spPr/>
    </dgm:pt>
    <dgm:pt modelId="{8533CA03-D7B0-44D6-92E1-F89FA6D7F902}" type="pres">
      <dgm:prSet presAssocID="{26721545-831B-4E5A-8E3B-C038BDA09F8C}" presName="compNode" presStyleCnt="0"/>
      <dgm:spPr/>
    </dgm:pt>
    <dgm:pt modelId="{747C9C34-6CB3-431D-82FA-AF470A66A805}" type="pres">
      <dgm:prSet presAssocID="{26721545-831B-4E5A-8E3B-C038BDA09F8C}" presName="bgRect" presStyleLbl="bgShp" presStyleIdx="1" presStyleCnt="2"/>
      <dgm:spPr/>
    </dgm:pt>
    <dgm:pt modelId="{2D5D4C92-0F53-4289-AEFF-BFCD47769EBC}" type="pres">
      <dgm:prSet presAssocID="{26721545-831B-4E5A-8E3B-C038BDA09F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327CCBC-D12A-4C2E-A5C0-EAC18BF29F71}" type="pres">
      <dgm:prSet presAssocID="{26721545-831B-4E5A-8E3B-C038BDA09F8C}" presName="spaceRect" presStyleCnt="0"/>
      <dgm:spPr/>
    </dgm:pt>
    <dgm:pt modelId="{231ADFE8-3CB9-4DBC-BCA1-2289C13EEAAC}" type="pres">
      <dgm:prSet presAssocID="{26721545-831B-4E5A-8E3B-C038BDA09F8C}" presName="parTx" presStyleLbl="revTx" presStyleIdx="1" presStyleCnt="2">
        <dgm:presLayoutVars>
          <dgm:chMax val="0"/>
          <dgm:chPref val="0"/>
        </dgm:presLayoutVars>
      </dgm:prSet>
      <dgm:spPr/>
    </dgm:pt>
  </dgm:ptLst>
  <dgm:cxnLst>
    <dgm:cxn modelId="{6077CE5F-638C-4373-BFA0-4247651ADE7F}" type="presOf" srcId="{C60E7BFD-E7C2-468E-89CE-3442953047C0}" destId="{A7509E32-6405-4323-8E6C-FD4D73CDA871}" srcOrd="0" destOrd="0" presId="urn:microsoft.com/office/officeart/2018/2/layout/IconVerticalSolidList"/>
    <dgm:cxn modelId="{DEA26246-5327-40AF-9711-3DC2AF556527}" type="presOf" srcId="{6AACDABD-A8B3-412C-8D61-C0109C371CB2}" destId="{1D6ED966-43A8-47A9-9898-33264F83BDFE}" srcOrd="0" destOrd="0" presId="urn:microsoft.com/office/officeart/2018/2/layout/IconVerticalSolidList"/>
    <dgm:cxn modelId="{7030EC8E-A531-47E2-B40A-E1A682C2A75F}" srcId="{6AACDABD-A8B3-412C-8D61-C0109C371CB2}" destId="{C60E7BFD-E7C2-468E-89CE-3442953047C0}" srcOrd="0" destOrd="0" parTransId="{2EEA9CC6-7AF7-4D30-81EA-2A658C53B32A}" sibTransId="{FEE9D89E-6C8A-422B-B987-E33FDE005543}"/>
    <dgm:cxn modelId="{D92D17A9-601A-4898-9A1D-3C65E0739460}" srcId="{6AACDABD-A8B3-412C-8D61-C0109C371CB2}" destId="{26721545-831B-4E5A-8E3B-C038BDA09F8C}" srcOrd="1" destOrd="0" parTransId="{0067A87A-0794-4B16-9970-F97F98640B19}" sibTransId="{C002E05F-0A2D-4FE4-9E32-AF619E7CCA1C}"/>
    <dgm:cxn modelId="{0F0310FA-2666-49F3-968B-AB1458F60B6A}" type="presOf" srcId="{26721545-831B-4E5A-8E3B-C038BDA09F8C}" destId="{231ADFE8-3CB9-4DBC-BCA1-2289C13EEAAC}" srcOrd="0" destOrd="0" presId="urn:microsoft.com/office/officeart/2018/2/layout/IconVerticalSolidList"/>
    <dgm:cxn modelId="{996637FE-A1EA-4CEA-A384-BBE79581CCA2}" type="presParOf" srcId="{1D6ED966-43A8-47A9-9898-33264F83BDFE}" destId="{50C2A311-F7B5-43F0-A340-3A18D5C52F2E}" srcOrd="0" destOrd="0" presId="urn:microsoft.com/office/officeart/2018/2/layout/IconVerticalSolidList"/>
    <dgm:cxn modelId="{A9626DE9-BBFE-4FA3-B00B-B10E6DE79868}" type="presParOf" srcId="{50C2A311-F7B5-43F0-A340-3A18D5C52F2E}" destId="{3BEB9711-E5B7-4AEB-901E-47D3AB99FDD2}" srcOrd="0" destOrd="0" presId="urn:microsoft.com/office/officeart/2018/2/layout/IconVerticalSolidList"/>
    <dgm:cxn modelId="{83D7A667-CA88-4276-BEFE-96A32A163BBE}" type="presParOf" srcId="{50C2A311-F7B5-43F0-A340-3A18D5C52F2E}" destId="{D05787CC-9890-426B-B1E3-CFA0BECE7055}" srcOrd="1" destOrd="0" presId="urn:microsoft.com/office/officeart/2018/2/layout/IconVerticalSolidList"/>
    <dgm:cxn modelId="{F210C008-7E0B-4E75-9E8E-B39DEFF3789C}" type="presParOf" srcId="{50C2A311-F7B5-43F0-A340-3A18D5C52F2E}" destId="{5438DBA4-FBC1-4806-B8C6-E2E5FB95FF4C}" srcOrd="2" destOrd="0" presId="urn:microsoft.com/office/officeart/2018/2/layout/IconVerticalSolidList"/>
    <dgm:cxn modelId="{9562B9B2-712D-4567-B0F8-3A6095E3164B}" type="presParOf" srcId="{50C2A311-F7B5-43F0-A340-3A18D5C52F2E}" destId="{A7509E32-6405-4323-8E6C-FD4D73CDA871}" srcOrd="3" destOrd="0" presId="urn:microsoft.com/office/officeart/2018/2/layout/IconVerticalSolidList"/>
    <dgm:cxn modelId="{792F5596-989A-430B-A81A-64C56BB5653A}" type="presParOf" srcId="{1D6ED966-43A8-47A9-9898-33264F83BDFE}" destId="{2EEEC9A1-37F5-497F-B87E-CBBA6B8DC1EB}" srcOrd="1" destOrd="0" presId="urn:microsoft.com/office/officeart/2018/2/layout/IconVerticalSolidList"/>
    <dgm:cxn modelId="{ECB962E7-F91D-43B0-804C-E4FF52C712CF}" type="presParOf" srcId="{1D6ED966-43A8-47A9-9898-33264F83BDFE}" destId="{8533CA03-D7B0-44D6-92E1-F89FA6D7F902}" srcOrd="2" destOrd="0" presId="urn:microsoft.com/office/officeart/2018/2/layout/IconVerticalSolidList"/>
    <dgm:cxn modelId="{12A972AF-BC7C-42A5-A213-4197F3723C64}" type="presParOf" srcId="{8533CA03-D7B0-44D6-92E1-F89FA6D7F902}" destId="{747C9C34-6CB3-431D-82FA-AF470A66A805}" srcOrd="0" destOrd="0" presId="urn:microsoft.com/office/officeart/2018/2/layout/IconVerticalSolidList"/>
    <dgm:cxn modelId="{BD2534F9-E180-4EFF-B4DF-2C626EC91343}" type="presParOf" srcId="{8533CA03-D7B0-44D6-92E1-F89FA6D7F902}" destId="{2D5D4C92-0F53-4289-AEFF-BFCD47769EBC}" srcOrd="1" destOrd="0" presId="urn:microsoft.com/office/officeart/2018/2/layout/IconVerticalSolidList"/>
    <dgm:cxn modelId="{538E2951-6E84-4A5C-8B15-DC8BE0786367}" type="presParOf" srcId="{8533CA03-D7B0-44D6-92E1-F89FA6D7F902}" destId="{E327CCBC-D12A-4C2E-A5C0-EAC18BF29F71}" srcOrd="2" destOrd="0" presId="urn:microsoft.com/office/officeart/2018/2/layout/IconVerticalSolidList"/>
    <dgm:cxn modelId="{D70E6D4F-11D0-43D4-B11D-68D9FEF6DDCA}" type="presParOf" srcId="{8533CA03-D7B0-44D6-92E1-F89FA6D7F902}" destId="{231ADFE8-3CB9-4DBC-BCA1-2289C13EEA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9E2474-BC4E-4F33-89BE-8C9873A72DE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C344DC8-2707-4D35-B7C1-E61036B520D6}">
      <dgm:prSet/>
      <dgm:spPr/>
      <dgm:t>
        <a:bodyPr/>
        <a:lstStyle/>
        <a:p>
          <a:r>
            <a:rPr lang="en-US"/>
            <a:t>When a thread is created, the memory manager automatically reserves 1MB for user stack and 12KB (32-bit) for kernel stack</a:t>
          </a:r>
        </a:p>
      </dgm:t>
    </dgm:pt>
    <dgm:pt modelId="{B548842C-DF31-4EEE-9954-E65587EA73DF}" type="parTrans" cxnId="{5D5501A3-BEE0-400D-A7E3-88B0AE4B1A08}">
      <dgm:prSet/>
      <dgm:spPr/>
      <dgm:t>
        <a:bodyPr/>
        <a:lstStyle/>
        <a:p>
          <a:endParaRPr lang="en-US"/>
        </a:p>
      </dgm:t>
    </dgm:pt>
    <dgm:pt modelId="{2D025996-0F3E-49ED-ADE8-D576E230B91A}" type="sibTrans" cxnId="{5D5501A3-BEE0-400D-A7E3-88B0AE4B1A08}">
      <dgm:prSet/>
      <dgm:spPr/>
      <dgm:t>
        <a:bodyPr/>
        <a:lstStyle/>
        <a:p>
          <a:endParaRPr lang="en-US"/>
        </a:p>
      </dgm:t>
    </dgm:pt>
    <dgm:pt modelId="{B2514610-9C41-43E9-94A6-4A1D3CBE93FB}">
      <dgm:prSet/>
      <dgm:spPr/>
      <dgm:t>
        <a:bodyPr/>
        <a:lstStyle/>
        <a:p>
          <a:r>
            <a:rPr lang="en-US" b="0" i="0"/>
            <a:t>Stores local data, return addresses, used for parameter passing</a:t>
          </a:r>
          <a:endParaRPr lang="en-US"/>
        </a:p>
      </dgm:t>
    </dgm:pt>
    <dgm:pt modelId="{40DBE7C2-1CFC-4945-B47E-CB031E1B9840}" type="parTrans" cxnId="{077EEB4A-7FF2-4E1A-9EB2-7A750A00B5CB}">
      <dgm:prSet/>
      <dgm:spPr/>
      <dgm:t>
        <a:bodyPr/>
        <a:lstStyle/>
        <a:p>
          <a:endParaRPr lang="en-US"/>
        </a:p>
      </dgm:t>
    </dgm:pt>
    <dgm:pt modelId="{99EA32EB-B4A1-4C2F-8589-32EB094CB195}" type="sibTrans" cxnId="{077EEB4A-7FF2-4E1A-9EB2-7A750A00B5CB}">
      <dgm:prSet/>
      <dgm:spPr/>
      <dgm:t>
        <a:bodyPr/>
        <a:lstStyle/>
        <a:p>
          <a:endParaRPr lang="en-US"/>
        </a:p>
      </dgm:t>
    </dgm:pt>
    <dgm:pt modelId="{207319D4-9AD4-4F29-8CCC-24B9899BCAAD}">
      <dgm:prSet/>
      <dgm:spPr/>
      <dgm:t>
        <a:bodyPr/>
        <a:lstStyle/>
        <a:p>
          <a:r>
            <a:rPr lang="en-US" b="0" i="0"/>
            <a:t>Variables created on the stack will go out of scope and are automatically deallocated.</a:t>
          </a:r>
          <a:endParaRPr lang="en-US"/>
        </a:p>
      </dgm:t>
    </dgm:pt>
    <dgm:pt modelId="{CFCD6DF3-1E55-4AB8-8159-C5CBF3D7E729}" type="parTrans" cxnId="{78F2E98A-8872-4801-816E-B06DE26AB1B2}">
      <dgm:prSet/>
      <dgm:spPr/>
      <dgm:t>
        <a:bodyPr/>
        <a:lstStyle/>
        <a:p>
          <a:endParaRPr lang="en-US"/>
        </a:p>
      </dgm:t>
    </dgm:pt>
    <dgm:pt modelId="{924BB74A-2598-4EB3-B43F-B215A2DFCC37}" type="sibTrans" cxnId="{78F2E98A-8872-4801-816E-B06DE26AB1B2}">
      <dgm:prSet/>
      <dgm:spPr/>
      <dgm:t>
        <a:bodyPr/>
        <a:lstStyle/>
        <a:p>
          <a:endParaRPr lang="en-US"/>
        </a:p>
      </dgm:t>
    </dgm:pt>
    <dgm:pt modelId="{ED4AD687-D53B-462A-9DB1-8B54D589C510}" type="pres">
      <dgm:prSet presAssocID="{079E2474-BC4E-4F33-89BE-8C9873A72DE2}" presName="vert0" presStyleCnt="0">
        <dgm:presLayoutVars>
          <dgm:dir/>
          <dgm:animOne val="branch"/>
          <dgm:animLvl val="lvl"/>
        </dgm:presLayoutVars>
      </dgm:prSet>
      <dgm:spPr/>
    </dgm:pt>
    <dgm:pt modelId="{6B98A8BD-53A1-4697-A7C6-F8C31275C966}" type="pres">
      <dgm:prSet presAssocID="{DC344DC8-2707-4D35-B7C1-E61036B520D6}" presName="thickLine" presStyleLbl="alignNode1" presStyleIdx="0" presStyleCnt="3"/>
      <dgm:spPr/>
    </dgm:pt>
    <dgm:pt modelId="{56B44B45-0092-42A7-9102-74C1190BCEBB}" type="pres">
      <dgm:prSet presAssocID="{DC344DC8-2707-4D35-B7C1-E61036B520D6}" presName="horz1" presStyleCnt="0"/>
      <dgm:spPr/>
    </dgm:pt>
    <dgm:pt modelId="{FED01EF6-9E86-4A92-AAB0-7D0CD97FD4C5}" type="pres">
      <dgm:prSet presAssocID="{DC344DC8-2707-4D35-B7C1-E61036B520D6}" presName="tx1" presStyleLbl="revTx" presStyleIdx="0" presStyleCnt="3"/>
      <dgm:spPr/>
    </dgm:pt>
    <dgm:pt modelId="{41487412-640E-44CF-8FE7-D810130506C3}" type="pres">
      <dgm:prSet presAssocID="{DC344DC8-2707-4D35-B7C1-E61036B520D6}" presName="vert1" presStyleCnt="0"/>
      <dgm:spPr/>
    </dgm:pt>
    <dgm:pt modelId="{BDE71243-9F56-421C-AC12-B666D1407E02}" type="pres">
      <dgm:prSet presAssocID="{B2514610-9C41-43E9-94A6-4A1D3CBE93FB}" presName="thickLine" presStyleLbl="alignNode1" presStyleIdx="1" presStyleCnt="3"/>
      <dgm:spPr/>
    </dgm:pt>
    <dgm:pt modelId="{C1BC9294-5138-4E5B-9489-B6486370109E}" type="pres">
      <dgm:prSet presAssocID="{B2514610-9C41-43E9-94A6-4A1D3CBE93FB}" presName="horz1" presStyleCnt="0"/>
      <dgm:spPr/>
    </dgm:pt>
    <dgm:pt modelId="{0FAE533E-81AD-429A-9623-8CA1BE1D25B8}" type="pres">
      <dgm:prSet presAssocID="{B2514610-9C41-43E9-94A6-4A1D3CBE93FB}" presName="tx1" presStyleLbl="revTx" presStyleIdx="1" presStyleCnt="3"/>
      <dgm:spPr/>
    </dgm:pt>
    <dgm:pt modelId="{89DD7E00-79F2-4610-B8EA-8806B772BC70}" type="pres">
      <dgm:prSet presAssocID="{B2514610-9C41-43E9-94A6-4A1D3CBE93FB}" presName="vert1" presStyleCnt="0"/>
      <dgm:spPr/>
    </dgm:pt>
    <dgm:pt modelId="{88EAD87D-507A-48DD-83C9-C123FFBE8AC7}" type="pres">
      <dgm:prSet presAssocID="{207319D4-9AD4-4F29-8CCC-24B9899BCAAD}" presName="thickLine" presStyleLbl="alignNode1" presStyleIdx="2" presStyleCnt="3"/>
      <dgm:spPr/>
    </dgm:pt>
    <dgm:pt modelId="{22D1132D-B66A-432E-A4B2-5514A3D176FF}" type="pres">
      <dgm:prSet presAssocID="{207319D4-9AD4-4F29-8CCC-24B9899BCAAD}" presName="horz1" presStyleCnt="0"/>
      <dgm:spPr/>
    </dgm:pt>
    <dgm:pt modelId="{D3BED714-107B-4707-80BF-DBFEFD46E9AB}" type="pres">
      <dgm:prSet presAssocID="{207319D4-9AD4-4F29-8CCC-24B9899BCAAD}" presName="tx1" presStyleLbl="revTx" presStyleIdx="2" presStyleCnt="3"/>
      <dgm:spPr/>
    </dgm:pt>
    <dgm:pt modelId="{76A1C897-AD65-4913-9103-E0BFEA23D3B6}" type="pres">
      <dgm:prSet presAssocID="{207319D4-9AD4-4F29-8CCC-24B9899BCAAD}" presName="vert1" presStyleCnt="0"/>
      <dgm:spPr/>
    </dgm:pt>
  </dgm:ptLst>
  <dgm:cxnLst>
    <dgm:cxn modelId="{825D3426-03E8-41AA-A86D-1B6D404C81A8}" type="presOf" srcId="{079E2474-BC4E-4F33-89BE-8C9873A72DE2}" destId="{ED4AD687-D53B-462A-9DB1-8B54D589C510}" srcOrd="0" destOrd="0" presId="urn:microsoft.com/office/officeart/2008/layout/LinedList"/>
    <dgm:cxn modelId="{077EEB4A-7FF2-4E1A-9EB2-7A750A00B5CB}" srcId="{079E2474-BC4E-4F33-89BE-8C9873A72DE2}" destId="{B2514610-9C41-43E9-94A6-4A1D3CBE93FB}" srcOrd="1" destOrd="0" parTransId="{40DBE7C2-1CFC-4945-B47E-CB031E1B9840}" sibTransId="{99EA32EB-B4A1-4C2F-8589-32EB094CB195}"/>
    <dgm:cxn modelId="{AB3FC95A-ABA8-4DB9-A960-2AD426EA1BA1}" type="presOf" srcId="{207319D4-9AD4-4F29-8CCC-24B9899BCAAD}" destId="{D3BED714-107B-4707-80BF-DBFEFD46E9AB}" srcOrd="0" destOrd="0" presId="urn:microsoft.com/office/officeart/2008/layout/LinedList"/>
    <dgm:cxn modelId="{23531384-8C36-4F6B-85B8-61581004E80A}" type="presOf" srcId="{DC344DC8-2707-4D35-B7C1-E61036B520D6}" destId="{FED01EF6-9E86-4A92-AAB0-7D0CD97FD4C5}" srcOrd="0" destOrd="0" presId="urn:microsoft.com/office/officeart/2008/layout/LinedList"/>
    <dgm:cxn modelId="{78F2E98A-8872-4801-816E-B06DE26AB1B2}" srcId="{079E2474-BC4E-4F33-89BE-8C9873A72DE2}" destId="{207319D4-9AD4-4F29-8CCC-24B9899BCAAD}" srcOrd="2" destOrd="0" parTransId="{CFCD6DF3-1E55-4AB8-8159-C5CBF3D7E729}" sibTransId="{924BB74A-2598-4EB3-B43F-B215A2DFCC37}"/>
    <dgm:cxn modelId="{5D5501A3-BEE0-400D-A7E3-88B0AE4B1A08}" srcId="{079E2474-BC4E-4F33-89BE-8C9873A72DE2}" destId="{DC344DC8-2707-4D35-B7C1-E61036B520D6}" srcOrd="0" destOrd="0" parTransId="{B548842C-DF31-4EEE-9954-E65587EA73DF}" sibTransId="{2D025996-0F3E-49ED-ADE8-D576E230B91A}"/>
    <dgm:cxn modelId="{D97583D0-885D-4340-AE76-E55CC3905755}" type="presOf" srcId="{B2514610-9C41-43E9-94A6-4A1D3CBE93FB}" destId="{0FAE533E-81AD-429A-9623-8CA1BE1D25B8}" srcOrd="0" destOrd="0" presId="urn:microsoft.com/office/officeart/2008/layout/LinedList"/>
    <dgm:cxn modelId="{9FD43065-EF63-4B80-88F9-1B5F93B98376}" type="presParOf" srcId="{ED4AD687-D53B-462A-9DB1-8B54D589C510}" destId="{6B98A8BD-53A1-4697-A7C6-F8C31275C966}" srcOrd="0" destOrd="0" presId="urn:microsoft.com/office/officeart/2008/layout/LinedList"/>
    <dgm:cxn modelId="{1C697B9F-318E-4661-AEB0-80EBE5F6620E}" type="presParOf" srcId="{ED4AD687-D53B-462A-9DB1-8B54D589C510}" destId="{56B44B45-0092-42A7-9102-74C1190BCEBB}" srcOrd="1" destOrd="0" presId="urn:microsoft.com/office/officeart/2008/layout/LinedList"/>
    <dgm:cxn modelId="{5D27DF75-1EBB-45DB-93D7-F2E2639FD758}" type="presParOf" srcId="{56B44B45-0092-42A7-9102-74C1190BCEBB}" destId="{FED01EF6-9E86-4A92-AAB0-7D0CD97FD4C5}" srcOrd="0" destOrd="0" presId="urn:microsoft.com/office/officeart/2008/layout/LinedList"/>
    <dgm:cxn modelId="{3CD4B9D8-78E4-477E-BECD-574FE932FAAB}" type="presParOf" srcId="{56B44B45-0092-42A7-9102-74C1190BCEBB}" destId="{41487412-640E-44CF-8FE7-D810130506C3}" srcOrd="1" destOrd="0" presId="urn:microsoft.com/office/officeart/2008/layout/LinedList"/>
    <dgm:cxn modelId="{15FFE9E4-0FA3-4675-AB37-00D3F861A5C7}" type="presParOf" srcId="{ED4AD687-D53B-462A-9DB1-8B54D589C510}" destId="{BDE71243-9F56-421C-AC12-B666D1407E02}" srcOrd="2" destOrd="0" presId="urn:microsoft.com/office/officeart/2008/layout/LinedList"/>
    <dgm:cxn modelId="{5548C2CE-66CB-4BA7-9D41-B4B44781AFD0}" type="presParOf" srcId="{ED4AD687-D53B-462A-9DB1-8B54D589C510}" destId="{C1BC9294-5138-4E5B-9489-B6486370109E}" srcOrd="3" destOrd="0" presId="urn:microsoft.com/office/officeart/2008/layout/LinedList"/>
    <dgm:cxn modelId="{39E5C4DD-A0E5-46CD-AF8C-CB8773D7930A}" type="presParOf" srcId="{C1BC9294-5138-4E5B-9489-B6486370109E}" destId="{0FAE533E-81AD-429A-9623-8CA1BE1D25B8}" srcOrd="0" destOrd="0" presId="urn:microsoft.com/office/officeart/2008/layout/LinedList"/>
    <dgm:cxn modelId="{8C6585F3-B2E6-4B9D-9D89-9B1C4B19E133}" type="presParOf" srcId="{C1BC9294-5138-4E5B-9489-B6486370109E}" destId="{89DD7E00-79F2-4610-B8EA-8806B772BC70}" srcOrd="1" destOrd="0" presId="urn:microsoft.com/office/officeart/2008/layout/LinedList"/>
    <dgm:cxn modelId="{CE51C9D5-7495-436F-A0DB-86E0EB4CF656}" type="presParOf" srcId="{ED4AD687-D53B-462A-9DB1-8B54D589C510}" destId="{88EAD87D-507A-48DD-83C9-C123FFBE8AC7}" srcOrd="4" destOrd="0" presId="urn:microsoft.com/office/officeart/2008/layout/LinedList"/>
    <dgm:cxn modelId="{5B7916E0-B5B3-4439-AED9-6644974D05FF}" type="presParOf" srcId="{ED4AD687-D53B-462A-9DB1-8B54D589C510}" destId="{22D1132D-B66A-432E-A4B2-5514A3D176FF}" srcOrd="5" destOrd="0" presId="urn:microsoft.com/office/officeart/2008/layout/LinedList"/>
    <dgm:cxn modelId="{A9C927EE-E558-477C-BB1E-5385AEBC547F}" type="presParOf" srcId="{22D1132D-B66A-432E-A4B2-5514A3D176FF}" destId="{D3BED714-107B-4707-80BF-DBFEFD46E9AB}" srcOrd="0" destOrd="0" presId="urn:microsoft.com/office/officeart/2008/layout/LinedList"/>
    <dgm:cxn modelId="{5FF1E0D6-6569-4647-B073-5C23315C25FC}" type="presParOf" srcId="{22D1132D-B66A-432E-A4B2-5514A3D176FF}" destId="{76A1C897-AD65-4913-9103-E0BFEA23D3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26F6DE-B00E-4D3E-BC0D-E24E730FEC4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2D5F194-7907-43F1-9C1C-500889E97FC1}">
      <dgm:prSet/>
      <dgm:spPr/>
      <dgm:t>
        <a:bodyPr/>
        <a:lstStyle/>
        <a:p>
          <a:r>
            <a:rPr lang="en-US" b="0" i="0"/>
            <a:t>Stored in computer RAM just like the stack</a:t>
          </a:r>
          <a:endParaRPr lang="en-US"/>
        </a:p>
      </dgm:t>
    </dgm:pt>
    <dgm:pt modelId="{FFDD8FF8-D52A-4964-9954-3D406E2672B8}" type="parTrans" cxnId="{F507847B-4F35-40A3-A7B3-6D0B9A20673C}">
      <dgm:prSet/>
      <dgm:spPr/>
      <dgm:t>
        <a:bodyPr/>
        <a:lstStyle/>
        <a:p>
          <a:endParaRPr lang="en-US"/>
        </a:p>
      </dgm:t>
    </dgm:pt>
    <dgm:pt modelId="{06071C79-E01D-4083-ACD2-A4D12F290524}" type="sibTrans" cxnId="{F507847B-4F35-40A3-A7B3-6D0B9A20673C}">
      <dgm:prSet/>
      <dgm:spPr/>
      <dgm:t>
        <a:bodyPr/>
        <a:lstStyle/>
        <a:p>
          <a:endParaRPr lang="en-US"/>
        </a:p>
      </dgm:t>
    </dgm:pt>
    <dgm:pt modelId="{55A60100-FC83-466B-A0E4-4A01ACFA3DE9}">
      <dgm:prSet/>
      <dgm:spPr/>
      <dgm:t>
        <a:bodyPr/>
        <a:lstStyle/>
        <a:p>
          <a:r>
            <a:rPr lang="en-US" b="0" i="0"/>
            <a:t>Used on demand to allocate a block of data for use by the program</a:t>
          </a:r>
          <a:endParaRPr lang="en-US"/>
        </a:p>
      </dgm:t>
    </dgm:pt>
    <dgm:pt modelId="{FF13699C-4C35-4B77-AC22-B639317FF5B1}" type="parTrans" cxnId="{DB463F82-B1F3-4886-A0BA-111AE1FECA39}">
      <dgm:prSet/>
      <dgm:spPr/>
      <dgm:t>
        <a:bodyPr/>
        <a:lstStyle/>
        <a:p>
          <a:endParaRPr lang="en-US"/>
        </a:p>
      </dgm:t>
    </dgm:pt>
    <dgm:pt modelId="{7C00B9DC-814A-4210-BB7D-A8FD7FE019E0}" type="sibTrans" cxnId="{DB463F82-B1F3-4886-A0BA-111AE1FECA39}">
      <dgm:prSet/>
      <dgm:spPr/>
      <dgm:t>
        <a:bodyPr/>
        <a:lstStyle/>
        <a:p>
          <a:endParaRPr lang="en-US"/>
        </a:p>
      </dgm:t>
    </dgm:pt>
    <dgm:pt modelId="{D571AC2F-2E12-4C68-B3C1-ED4D8857CDC4}">
      <dgm:prSet/>
      <dgm:spPr/>
      <dgm:t>
        <a:bodyPr/>
        <a:lstStyle/>
        <a:p>
          <a:r>
            <a:rPr lang="en-US" b="0" i="0"/>
            <a:t>Can have allocation failures if too big of a buffer is requested to be allocated</a:t>
          </a:r>
          <a:endParaRPr lang="en-US"/>
        </a:p>
      </dgm:t>
    </dgm:pt>
    <dgm:pt modelId="{6BF0B703-E056-4CF6-8386-4904AF000394}" type="parTrans" cxnId="{40B701B3-1609-4478-8658-DBD0138772F7}">
      <dgm:prSet/>
      <dgm:spPr/>
      <dgm:t>
        <a:bodyPr/>
        <a:lstStyle/>
        <a:p>
          <a:endParaRPr lang="en-US"/>
        </a:p>
      </dgm:t>
    </dgm:pt>
    <dgm:pt modelId="{4A1AB64A-92BC-4273-A8F9-0D416FAE15D9}" type="sibTrans" cxnId="{40B701B3-1609-4478-8658-DBD0138772F7}">
      <dgm:prSet/>
      <dgm:spPr/>
      <dgm:t>
        <a:bodyPr/>
        <a:lstStyle/>
        <a:p>
          <a:endParaRPr lang="en-US"/>
        </a:p>
      </dgm:t>
    </dgm:pt>
    <dgm:pt modelId="{F55C815C-5E07-448D-9A6C-60B5200033B0}">
      <dgm:prSet/>
      <dgm:spPr/>
      <dgm:t>
        <a:bodyPr/>
        <a:lstStyle/>
        <a:p>
          <a:r>
            <a:rPr lang="en-US" b="0" i="0"/>
            <a:t>Responsible for memory leaks</a:t>
          </a:r>
          <a:endParaRPr lang="en-US"/>
        </a:p>
      </dgm:t>
    </dgm:pt>
    <dgm:pt modelId="{09F9C3F7-78C1-4D4B-8CF0-8DC7CDBF495B}" type="parTrans" cxnId="{D61FE701-FAC5-4704-AE41-DB9600855D4A}">
      <dgm:prSet/>
      <dgm:spPr/>
      <dgm:t>
        <a:bodyPr/>
        <a:lstStyle/>
        <a:p>
          <a:endParaRPr lang="en-US"/>
        </a:p>
      </dgm:t>
    </dgm:pt>
    <dgm:pt modelId="{F4CEF49F-0488-4E4C-97BA-78B42825BD43}" type="sibTrans" cxnId="{D61FE701-FAC5-4704-AE41-DB9600855D4A}">
      <dgm:prSet/>
      <dgm:spPr/>
      <dgm:t>
        <a:bodyPr/>
        <a:lstStyle/>
        <a:p>
          <a:endParaRPr lang="en-US"/>
        </a:p>
      </dgm:t>
    </dgm:pt>
    <dgm:pt modelId="{A0A846B9-65A9-4CF2-8027-AFA2D1CA520B}" type="pres">
      <dgm:prSet presAssocID="{6C26F6DE-B00E-4D3E-BC0D-E24E730FEC48}" presName="vert0" presStyleCnt="0">
        <dgm:presLayoutVars>
          <dgm:dir/>
          <dgm:animOne val="branch"/>
          <dgm:animLvl val="lvl"/>
        </dgm:presLayoutVars>
      </dgm:prSet>
      <dgm:spPr/>
    </dgm:pt>
    <dgm:pt modelId="{8660267D-CFAB-4C82-94D3-35FBC7B9D591}" type="pres">
      <dgm:prSet presAssocID="{C2D5F194-7907-43F1-9C1C-500889E97FC1}" presName="thickLine" presStyleLbl="alignNode1" presStyleIdx="0" presStyleCnt="4"/>
      <dgm:spPr/>
    </dgm:pt>
    <dgm:pt modelId="{D48C46CC-5D7E-493B-972F-E76F2849438A}" type="pres">
      <dgm:prSet presAssocID="{C2D5F194-7907-43F1-9C1C-500889E97FC1}" presName="horz1" presStyleCnt="0"/>
      <dgm:spPr/>
    </dgm:pt>
    <dgm:pt modelId="{C9A39A1E-4B45-4B3C-80A7-B826550F3A55}" type="pres">
      <dgm:prSet presAssocID="{C2D5F194-7907-43F1-9C1C-500889E97FC1}" presName="tx1" presStyleLbl="revTx" presStyleIdx="0" presStyleCnt="4"/>
      <dgm:spPr/>
    </dgm:pt>
    <dgm:pt modelId="{5A289C1F-3006-4398-8AC0-E8096B89358F}" type="pres">
      <dgm:prSet presAssocID="{C2D5F194-7907-43F1-9C1C-500889E97FC1}" presName="vert1" presStyleCnt="0"/>
      <dgm:spPr/>
    </dgm:pt>
    <dgm:pt modelId="{7B114789-DD36-4A66-9859-A935F61C3812}" type="pres">
      <dgm:prSet presAssocID="{55A60100-FC83-466B-A0E4-4A01ACFA3DE9}" presName="thickLine" presStyleLbl="alignNode1" presStyleIdx="1" presStyleCnt="4"/>
      <dgm:spPr/>
    </dgm:pt>
    <dgm:pt modelId="{3E7C5997-F29B-4468-B45D-93318887D226}" type="pres">
      <dgm:prSet presAssocID="{55A60100-FC83-466B-A0E4-4A01ACFA3DE9}" presName="horz1" presStyleCnt="0"/>
      <dgm:spPr/>
    </dgm:pt>
    <dgm:pt modelId="{AA2D4CFE-56C6-402B-BD0C-FD3C4257CD31}" type="pres">
      <dgm:prSet presAssocID="{55A60100-FC83-466B-A0E4-4A01ACFA3DE9}" presName="tx1" presStyleLbl="revTx" presStyleIdx="1" presStyleCnt="4"/>
      <dgm:spPr/>
    </dgm:pt>
    <dgm:pt modelId="{290A4811-073A-4CF1-96B5-A4FE0116B8FE}" type="pres">
      <dgm:prSet presAssocID="{55A60100-FC83-466B-A0E4-4A01ACFA3DE9}" presName="vert1" presStyleCnt="0"/>
      <dgm:spPr/>
    </dgm:pt>
    <dgm:pt modelId="{1965A26D-6032-447E-BC21-C7CB755282E9}" type="pres">
      <dgm:prSet presAssocID="{D571AC2F-2E12-4C68-B3C1-ED4D8857CDC4}" presName="thickLine" presStyleLbl="alignNode1" presStyleIdx="2" presStyleCnt="4"/>
      <dgm:spPr/>
    </dgm:pt>
    <dgm:pt modelId="{3BBE539B-A256-41B1-96E2-8F513AD3E0B1}" type="pres">
      <dgm:prSet presAssocID="{D571AC2F-2E12-4C68-B3C1-ED4D8857CDC4}" presName="horz1" presStyleCnt="0"/>
      <dgm:spPr/>
    </dgm:pt>
    <dgm:pt modelId="{BD749C2E-A3D3-416A-9946-79E394E3727D}" type="pres">
      <dgm:prSet presAssocID="{D571AC2F-2E12-4C68-B3C1-ED4D8857CDC4}" presName="tx1" presStyleLbl="revTx" presStyleIdx="2" presStyleCnt="4"/>
      <dgm:spPr/>
    </dgm:pt>
    <dgm:pt modelId="{780B224E-DAD3-4A5F-AD38-77C81D9E829F}" type="pres">
      <dgm:prSet presAssocID="{D571AC2F-2E12-4C68-B3C1-ED4D8857CDC4}" presName="vert1" presStyleCnt="0"/>
      <dgm:spPr/>
    </dgm:pt>
    <dgm:pt modelId="{0AAC2FC1-F9F5-4C94-BF33-9BBA392854D8}" type="pres">
      <dgm:prSet presAssocID="{F55C815C-5E07-448D-9A6C-60B5200033B0}" presName="thickLine" presStyleLbl="alignNode1" presStyleIdx="3" presStyleCnt="4"/>
      <dgm:spPr/>
    </dgm:pt>
    <dgm:pt modelId="{5B52B032-5E46-4CC7-B35C-070218DFB113}" type="pres">
      <dgm:prSet presAssocID="{F55C815C-5E07-448D-9A6C-60B5200033B0}" presName="horz1" presStyleCnt="0"/>
      <dgm:spPr/>
    </dgm:pt>
    <dgm:pt modelId="{DD6D640D-F524-4280-9957-0BD48C9E926D}" type="pres">
      <dgm:prSet presAssocID="{F55C815C-5E07-448D-9A6C-60B5200033B0}" presName="tx1" presStyleLbl="revTx" presStyleIdx="3" presStyleCnt="4"/>
      <dgm:spPr/>
    </dgm:pt>
    <dgm:pt modelId="{5F1C3C7C-5966-4E6C-8282-2167239695CB}" type="pres">
      <dgm:prSet presAssocID="{F55C815C-5E07-448D-9A6C-60B5200033B0}" presName="vert1" presStyleCnt="0"/>
      <dgm:spPr/>
    </dgm:pt>
  </dgm:ptLst>
  <dgm:cxnLst>
    <dgm:cxn modelId="{D61FE701-FAC5-4704-AE41-DB9600855D4A}" srcId="{6C26F6DE-B00E-4D3E-BC0D-E24E730FEC48}" destId="{F55C815C-5E07-448D-9A6C-60B5200033B0}" srcOrd="3" destOrd="0" parTransId="{09F9C3F7-78C1-4D4B-8CF0-8DC7CDBF495B}" sibTransId="{F4CEF49F-0488-4E4C-97BA-78B42825BD43}"/>
    <dgm:cxn modelId="{F79E9F04-3792-4F61-8C3F-44F6D047B6BF}" type="presOf" srcId="{55A60100-FC83-466B-A0E4-4A01ACFA3DE9}" destId="{AA2D4CFE-56C6-402B-BD0C-FD3C4257CD31}" srcOrd="0" destOrd="0" presId="urn:microsoft.com/office/officeart/2008/layout/LinedList"/>
    <dgm:cxn modelId="{F507847B-4F35-40A3-A7B3-6D0B9A20673C}" srcId="{6C26F6DE-B00E-4D3E-BC0D-E24E730FEC48}" destId="{C2D5F194-7907-43F1-9C1C-500889E97FC1}" srcOrd="0" destOrd="0" parTransId="{FFDD8FF8-D52A-4964-9954-3D406E2672B8}" sibTransId="{06071C79-E01D-4083-ACD2-A4D12F290524}"/>
    <dgm:cxn modelId="{DB463F82-B1F3-4886-A0BA-111AE1FECA39}" srcId="{6C26F6DE-B00E-4D3E-BC0D-E24E730FEC48}" destId="{55A60100-FC83-466B-A0E4-4A01ACFA3DE9}" srcOrd="1" destOrd="0" parTransId="{FF13699C-4C35-4B77-AC22-B639317FF5B1}" sibTransId="{7C00B9DC-814A-4210-BB7D-A8FD7FE019E0}"/>
    <dgm:cxn modelId="{4C2EF691-B21D-42AE-AC35-6D0A9D8277CD}" type="presOf" srcId="{F55C815C-5E07-448D-9A6C-60B5200033B0}" destId="{DD6D640D-F524-4280-9957-0BD48C9E926D}" srcOrd="0" destOrd="0" presId="urn:microsoft.com/office/officeart/2008/layout/LinedList"/>
    <dgm:cxn modelId="{40B701B3-1609-4478-8658-DBD0138772F7}" srcId="{6C26F6DE-B00E-4D3E-BC0D-E24E730FEC48}" destId="{D571AC2F-2E12-4C68-B3C1-ED4D8857CDC4}" srcOrd="2" destOrd="0" parTransId="{6BF0B703-E056-4CF6-8386-4904AF000394}" sibTransId="{4A1AB64A-92BC-4273-A8F9-0D416FAE15D9}"/>
    <dgm:cxn modelId="{9123B9D8-516A-4EB3-BAE8-9C7DF43C4184}" type="presOf" srcId="{D571AC2F-2E12-4C68-B3C1-ED4D8857CDC4}" destId="{BD749C2E-A3D3-416A-9946-79E394E3727D}" srcOrd="0" destOrd="0" presId="urn:microsoft.com/office/officeart/2008/layout/LinedList"/>
    <dgm:cxn modelId="{174686DB-849B-456E-8255-5D326B811951}" type="presOf" srcId="{C2D5F194-7907-43F1-9C1C-500889E97FC1}" destId="{C9A39A1E-4B45-4B3C-80A7-B826550F3A55}" srcOrd="0" destOrd="0" presId="urn:microsoft.com/office/officeart/2008/layout/LinedList"/>
    <dgm:cxn modelId="{6905A5EA-B95D-4118-80AD-AC9526A9ADF4}" type="presOf" srcId="{6C26F6DE-B00E-4D3E-BC0D-E24E730FEC48}" destId="{A0A846B9-65A9-4CF2-8027-AFA2D1CA520B}" srcOrd="0" destOrd="0" presId="urn:microsoft.com/office/officeart/2008/layout/LinedList"/>
    <dgm:cxn modelId="{4A6EDB89-FBAC-4FC5-A2D0-033427F6ED62}" type="presParOf" srcId="{A0A846B9-65A9-4CF2-8027-AFA2D1CA520B}" destId="{8660267D-CFAB-4C82-94D3-35FBC7B9D591}" srcOrd="0" destOrd="0" presId="urn:microsoft.com/office/officeart/2008/layout/LinedList"/>
    <dgm:cxn modelId="{0DE21674-2F18-46F0-93B8-E402C329989B}" type="presParOf" srcId="{A0A846B9-65A9-4CF2-8027-AFA2D1CA520B}" destId="{D48C46CC-5D7E-493B-972F-E76F2849438A}" srcOrd="1" destOrd="0" presId="urn:microsoft.com/office/officeart/2008/layout/LinedList"/>
    <dgm:cxn modelId="{D77C7429-6312-4E59-B311-739FCCC34496}" type="presParOf" srcId="{D48C46CC-5D7E-493B-972F-E76F2849438A}" destId="{C9A39A1E-4B45-4B3C-80A7-B826550F3A55}" srcOrd="0" destOrd="0" presId="urn:microsoft.com/office/officeart/2008/layout/LinedList"/>
    <dgm:cxn modelId="{D411C792-BD82-446A-B5A0-F6795A5F122E}" type="presParOf" srcId="{D48C46CC-5D7E-493B-972F-E76F2849438A}" destId="{5A289C1F-3006-4398-8AC0-E8096B89358F}" srcOrd="1" destOrd="0" presId="urn:microsoft.com/office/officeart/2008/layout/LinedList"/>
    <dgm:cxn modelId="{4232498E-E30C-4F88-8315-2CD052E1579B}" type="presParOf" srcId="{A0A846B9-65A9-4CF2-8027-AFA2D1CA520B}" destId="{7B114789-DD36-4A66-9859-A935F61C3812}" srcOrd="2" destOrd="0" presId="urn:microsoft.com/office/officeart/2008/layout/LinedList"/>
    <dgm:cxn modelId="{EF5150D8-CBDD-4034-BEEA-EA2DA34FB053}" type="presParOf" srcId="{A0A846B9-65A9-4CF2-8027-AFA2D1CA520B}" destId="{3E7C5997-F29B-4468-B45D-93318887D226}" srcOrd="3" destOrd="0" presId="urn:microsoft.com/office/officeart/2008/layout/LinedList"/>
    <dgm:cxn modelId="{61B15474-8B87-4258-BB97-2F63065C71CA}" type="presParOf" srcId="{3E7C5997-F29B-4468-B45D-93318887D226}" destId="{AA2D4CFE-56C6-402B-BD0C-FD3C4257CD31}" srcOrd="0" destOrd="0" presId="urn:microsoft.com/office/officeart/2008/layout/LinedList"/>
    <dgm:cxn modelId="{2B7C3F1A-502F-4F77-853B-E12622019BD9}" type="presParOf" srcId="{3E7C5997-F29B-4468-B45D-93318887D226}" destId="{290A4811-073A-4CF1-96B5-A4FE0116B8FE}" srcOrd="1" destOrd="0" presId="urn:microsoft.com/office/officeart/2008/layout/LinedList"/>
    <dgm:cxn modelId="{93DF89C1-1685-4D88-9AAD-BD5B131E9AE5}" type="presParOf" srcId="{A0A846B9-65A9-4CF2-8027-AFA2D1CA520B}" destId="{1965A26D-6032-447E-BC21-C7CB755282E9}" srcOrd="4" destOrd="0" presId="urn:microsoft.com/office/officeart/2008/layout/LinedList"/>
    <dgm:cxn modelId="{3259A31D-3885-4329-8123-158F867316CC}" type="presParOf" srcId="{A0A846B9-65A9-4CF2-8027-AFA2D1CA520B}" destId="{3BBE539B-A256-41B1-96E2-8F513AD3E0B1}" srcOrd="5" destOrd="0" presId="urn:microsoft.com/office/officeart/2008/layout/LinedList"/>
    <dgm:cxn modelId="{D7C77142-CC3E-4EF0-BBC1-4164265366F6}" type="presParOf" srcId="{3BBE539B-A256-41B1-96E2-8F513AD3E0B1}" destId="{BD749C2E-A3D3-416A-9946-79E394E3727D}" srcOrd="0" destOrd="0" presId="urn:microsoft.com/office/officeart/2008/layout/LinedList"/>
    <dgm:cxn modelId="{8362D264-A48E-4754-92B5-C56F1FAFCD3D}" type="presParOf" srcId="{3BBE539B-A256-41B1-96E2-8F513AD3E0B1}" destId="{780B224E-DAD3-4A5F-AD38-77C81D9E829F}" srcOrd="1" destOrd="0" presId="urn:microsoft.com/office/officeart/2008/layout/LinedList"/>
    <dgm:cxn modelId="{A43B3720-9B9C-49A6-8723-192E661D9FB4}" type="presParOf" srcId="{A0A846B9-65A9-4CF2-8027-AFA2D1CA520B}" destId="{0AAC2FC1-F9F5-4C94-BF33-9BBA392854D8}" srcOrd="6" destOrd="0" presId="urn:microsoft.com/office/officeart/2008/layout/LinedList"/>
    <dgm:cxn modelId="{F22F61B1-5C4B-48C2-B192-3129F18205B5}" type="presParOf" srcId="{A0A846B9-65A9-4CF2-8027-AFA2D1CA520B}" destId="{5B52B032-5E46-4CC7-B35C-070218DFB113}" srcOrd="7" destOrd="0" presId="urn:microsoft.com/office/officeart/2008/layout/LinedList"/>
    <dgm:cxn modelId="{4742121D-977E-45A0-9D9C-4472599D5E03}" type="presParOf" srcId="{5B52B032-5E46-4CC7-B35C-070218DFB113}" destId="{DD6D640D-F524-4280-9957-0BD48C9E926D}" srcOrd="0" destOrd="0" presId="urn:microsoft.com/office/officeart/2008/layout/LinedList"/>
    <dgm:cxn modelId="{9C5BA403-3775-4CE9-A111-660F27938C3D}" type="presParOf" srcId="{5B52B032-5E46-4CC7-B35C-070218DFB113}" destId="{5F1C3C7C-5966-4E6C-8282-2167239695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957335D-47A2-42E1-81EB-4AB3C28F98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11DD758-4B93-4D91-9F7B-512B3627E933}">
      <dgm:prSet/>
      <dgm:spPr/>
      <dgm:t>
        <a:bodyPr/>
        <a:lstStyle/>
        <a:p>
          <a:pPr>
            <a:lnSpc>
              <a:spcPct val="100000"/>
            </a:lnSpc>
          </a:pPr>
          <a:r>
            <a:rPr lang="en-US"/>
            <a:t>The directory containing the executable image file</a:t>
          </a:r>
        </a:p>
      </dgm:t>
    </dgm:pt>
    <dgm:pt modelId="{BD5A3545-5383-44BF-B0DB-0EE3A8B822EB}" type="parTrans" cxnId="{6F0902CD-8089-48DB-B83E-56172F369B62}">
      <dgm:prSet/>
      <dgm:spPr/>
      <dgm:t>
        <a:bodyPr/>
        <a:lstStyle/>
        <a:p>
          <a:endParaRPr lang="en-US"/>
        </a:p>
      </dgm:t>
    </dgm:pt>
    <dgm:pt modelId="{E8FBE9A4-2CD8-4F59-83CC-EA451E8B6452}" type="sibTrans" cxnId="{6F0902CD-8089-48DB-B83E-56172F369B62}">
      <dgm:prSet/>
      <dgm:spPr/>
      <dgm:t>
        <a:bodyPr/>
        <a:lstStyle/>
        <a:p>
          <a:endParaRPr lang="en-US"/>
        </a:p>
      </dgm:t>
    </dgm:pt>
    <dgm:pt modelId="{6B976A5C-0AA6-4E2A-8F8E-18DD439727FA}">
      <dgm:prSet/>
      <dgm:spPr/>
      <dgm:t>
        <a:bodyPr/>
        <a:lstStyle/>
        <a:p>
          <a:pPr>
            <a:lnSpc>
              <a:spcPct val="100000"/>
            </a:lnSpc>
          </a:pPr>
          <a:r>
            <a:rPr lang="en-US"/>
            <a:t>The Windows system directory returned by GetWindowsDirectory</a:t>
          </a:r>
        </a:p>
      </dgm:t>
    </dgm:pt>
    <dgm:pt modelId="{7DA52354-EA99-415A-ABBB-EAA0E2D645D3}" type="parTrans" cxnId="{DF93A632-0711-4BA8-BC52-9D85EC313DA8}">
      <dgm:prSet/>
      <dgm:spPr/>
      <dgm:t>
        <a:bodyPr/>
        <a:lstStyle/>
        <a:p>
          <a:endParaRPr lang="en-US"/>
        </a:p>
      </dgm:t>
    </dgm:pt>
    <dgm:pt modelId="{AF9A3640-93E5-48CB-BF29-94E11B11D308}" type="sibTrans" cxnId="{DF93A632-0711-4BA8-BC52-9D85EC313DA8}">
      <dgm:prSet/>
      <dgm:spPr/>
      <dgm:t>
        <a:bodyPr/>
        <a:lstStyle/>
        <a:p>
          <a:endParaRPr lang="en-US"/>
        </a:p>
      </dgm:t>
    </dgm:pt>
    <dgm:pt modelId="{AE8E9B8B-21AC-466A-BFBA-2EBED30AF6BC}">
      <dgm:prSet/>
      <dgm:spPr/>
      <dgm:t>
        <a:bodyPr/>
        <a:lstStyle/>
        <a:p>
          <a:pPr>
            <a:lnSpc>
              <a:spcPct val="100000"/>
            </a:lnSpc>
          </a:pPr>
          <a:r>
            <a:rPr lang="en-US"/>
            <a:t>The 16-bit system directory—that is, the System subfolder under the Windows directory</a:t>
          </a:r>
        </a:p>
      </dgm:t>
    </dgm:pt>
    <dgm:pt modelId="{F16BB88A-15A9-4291-96FA-C4BB51E169A7}" type="parTrans" cxnId="{93784ABE-DCD5-42C5-9186-CFED51B7EADE}">
      <dgm:prSet/>
      <dgm:spPr/>
      <dgm:t>
        <a:bodyPr/>
        <a:lstStyle/>
        <a:p>
          <a:endParaRPr lang="en-US"/>
        </a:p>
      </dgm:t>
    </dgm:pt>
    <dgm:pt modelId="{BD852E9D-1372-4632-BE21-2DEF00B3F4B2}" type="sibTrans" cxnId="{93784ABE-DCD5-42C5-9186-CFED51B7EADE}">
      <dgm:prSet/>
      <dgm:spPr/>
      <dgm:t>
        <a:bodyPr/>
        <a:lstStyle/>
        <a:p>
          <a:endParaRPr lang="en-US"/>
        </a:p>
      </dgm:t>
    </dgm:pt>
    <dgm:pt modelId="{1A400914-200F-4E45-B55E-1BFFB816E30C}">
      <dgm:prSet/>
      <dgm:spPr/>
      <dgm:t>
        <a:bodyPr/>
        <a:lstStyle/>
        <a:p>
          <a:pPr>
            <a:lnSpc>
              <a:spcPct val="100000"/>
            </a:lnSpc>
          </a:pPr>
          <a:r>
            <a:rPr lang="en-US"/>
            <a:t>The Windows directory returned by GetSystemDirectory</a:t>
          </a:r>
        </a:p>
      </dgm:t>
    </dgm:pt>
    <dgm:pt modelId="{C845A103-F94A-4ACB-AE62-80091A09B6A4}" type="parTrans" cxnId="{0C1EBBBA-B22E-41EB-A08F-77561250D2A1}">
      <dgm:prSet/>
      <dgm:spPr/>
      <dgm:t>
        <a:bodyPr/>
        <a:lstStyle/>
        <a:p>
          <a:endParaRPr lang="en-US"/>
        </a:p>
      </dgm:t>
    </dgm:pt>
    <dgm:pt modelId="{4105BAEF-314F-4C9E-AF18-2A110035EB68}" type="sibTrans" cxnId="{0C1EBBBA-B22E-41EB-A08F-77561250D2A1}">
      <dgm:prSet/>
      <dgm:spPr/>
      <dgm:t>
        <a:bodyPr/>
        <a:lstStyle/>
        <a:p>
          <a:endParaRPr lang="en-US"/>
        </a:p>
      </dgm:t>
    </dgm:pt>
    <dgm:pt modelId="{7D1A8E33-49F7-4B56-B3C2-3AD54716F4AA}">
      <dgm:prSet/>
      <dgm:spPr/>
      <dgm:t>
        <a:bodyPr/>
        <a:lstStyle/>
        <a:p>
          <a:pPr>
            <a:lnSpc>
              <a:spcPct val="100000"/>
            </a:lnSpc>
          </a:pPr>
          <a:r>
            <a:rPr lang="en-US"/>
            <a:t>The process' current directory</a:t>
          </a:r>
        </a:p>
      </dgm:t>
    </dgm:pt>
    <dgm:pt modelId="{4019E414-5CB5-4905-AE96-C1D154CC1085}" type="parTrans" cxnId="{C7EA515A-AA7F-4B68-A172-C306B96D26AD}">
      <dgm:prSet/>
      <dgm:spPr/>
      <dgm:t>
        <a:bodyPr/>
        <a:lstStyle/>
        <a:p>
          <a:endParaRPr lang="en-US"/>
        </a:p>
      </dgm:t>
    </dgm:pt>
    <dgm:pt modelId="{C6F2A7A7-6048-4C33-8D09-3F1E9DEBB535}" type="sibTrans" cxnId="{C7EA515A-AA7F-4B68-A172-C306B96D26AD}">
      <dgm:prSet/>
      <dgm:spPr/>
      <dgm:t>
        <a:bodyPr/>
        <a:lstStyle/>
        <a:p>
          <a:endParaRPr lang="en-US"/>
        </a:p>
      </dgm:t>
    </dgm:pt>
    <dgm:pt modelId="{AC741402-DF3B-44F8-8657-1809414D5759}">
      <dgm:prSet/>
      <dgm:spPr/>
      <dgm:t>
        <a:bodyPr/>
        <a:lstStyle/>
        <a:p>
          <a:pPr>
            <a:lnSpc>
              <a:spcPct val="100000"/>
            </a:lnSpc>
          </a:pPr>
          <a:r>
            <a:rPr lang="en-US"/>
            <a:t>The directories listed in the PATH environment variable</a:t>
          </a:r>
        </a:p>
      </dgm:t>
    </dgm:pt>
    <dgm:pt modelId="{0E2286D2-AA3A-4CF3-8E21-34953A723EE2}" type="parTrans" cxnId="{5CC81E1B-56A6-491B-9611-AD2CCB3CE22D}">
      <dgm:prSet/>
      <dgm:spPr/>
      <dgm:t>
        <a:bodyPr/>
        <a:lstStyle/>
        <a:p>
          <a:endParaRPr lang="en-US"/>
        </a:p>
      </dgm:t>
    </dgm:pt>
    <dgm:pt modelId="{8894B617-EF9C-4AEA-A2D9-DF421B3926A4}" type="sibTrans" cxnId="{5CC81E1B-56A6-491B-9611-AD2CCB3CE22D}">
      <dgm:prSet/>
      <dgm:spPr/>
      <dgm:t>
        <a:bodyPr/>
        <a:lstStyle/>
        <a:p>
          <a:endParaRPr lang="en-US"/>
        </a:p>
      </dgm:t>
    </dgm:pt>
    <dgm:pt modelId="{4E372C51-F423-4F77-BFBF-F14D7CF09471}" type="pres">
      <dgm:prSet presAssocID="{C957335D-47A2-42E1-81EB-4AB3C28F989D}" presName="root" presStyleCnt="0">
        <dgm:presLayoutVars>
          <dgm:dir/>
          <dgm:resizeHandles val="exact"/>
        </dgm:presLayoutVars>
      </dgm:prSet>
      <dgm:spPr/>
    </dgm:pt>
    <dgm:pt modelId="{5CCC2159-AE4F-4770-8AB4-251C10C9DBFB}" type="pres">
      <dgm:prSet presAssocID="{511DD758-4B93-4D91-9F7B-512B3627E933}" presName="compNode" presStyleCnt="0"/>
      <dgm:spPr/>
    </dgm:pt>
    <dgm:pt modelId="{559E4462-A67A-49C2-858E-23397DF2A98C}" type="pres">
      <dgm:prSet presAssocID="{511DD758-4B93-4D91-9F7B-512B3627E933}" presName="bgRect" presStyleLbl="bgShp" presStyleIdx="0" presStyleCnt="6"/>
      <dgm:spPr/>
    </dgm:pt>
    <dgm:pt modelId="{40E930E6-77BD-48CA-88A1-98307AB53B99}" type="pres">
      <dgm:prSet presAssocID="{511DD758-4B93-4D91-9F7B-512B3627E93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F3F1DC60-AC1E-42C8-89D5-AB4EB4473938}" type="pres">
      <dgm:prSet presAssocID="{511DD758-4B93-4D91-9F7B-512B3627E933}" presName="spaceRect" presStyleCnt="0"/>
      <dgm:spPr/>
    </dgm:pt>
    <dgm:pt modelId="{E53CC66F-2784-40D4-A163-717DAD1931DA}" type="pres">
      <dgm:prSet presAssocID="{511DD758-4B93-4D91-9F7B-512B3627E933}" presName="parTx" presStyleLbl="revTx" presStyleIdx="0" presStyleCnt="6">
        <dgm:presLayoutVars>
          <dgm:chMax val="0"/>
          <dgm:chPref val="0"/>
        </dgm:presLayoutVars>
      </dgm:prSet>
      <dgm:spPr/>
    </dgm:pt>
    <dgm:pt modelId="{5A89FC9A-FA7B-4BC4-A17B-75E83D37BA1F}" type="pres">
      <dgm:prSet presAssocID="{E8FBE9A4-2CD8-4F59-83CC-EA451E8B6452}" presName="sibTrans" presStyleCnt="0"/>
      <dgm:spPr/>
    </dgm:pt>
    <dgm:pt modelId="{31D284D3-2F4C-4D40-811D-ABE4364F09B8}" type="pres">
      <dgm:prSet presAssocID="{6B976A5C-0AA6-4E2A-8F8E-18DD439727FA}" presName="compNode" presStyleCnt="0"/>
      <dgm:spPr/>
    </dgm:pt>
    <dgm:pt modelId="{DDA8630F-8FE2-40F4-923F-3E7208BFB752}" type="pres">
      <dgm:prSet presAssocID="{6B976A5C-0AA6-4E2A-8F8E-18DD439727FA}" presName="bgRect" presStyleLbl="bgShp" presStyleIdx="1" presStyleCnt="6"/>
      <dgm:spPr/>
    </dgm:pt>
    <dgm:pt modelId="{6A899D6F-BFF3-40C7-AE86-79328B1909F5}" type="pres">
      <dgm:prSet presAssocID="{6B976A5C-0AA6-4E2A-8F8E-18DD439727F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11820585-0951-4845-8EF3-D4E5DDBA8C89}" type="pres">
      <dgm:prSet presAssocID="{6B976A5C-0AA6-4E2A-8F8E-18DD439727FA}" presName="spaceRect" presStyleCnt="0"/>
      <dgm:spPr/>
    </dgm:pt>
    <dgm:pt modelId="{6FD814D6-B71D-4DBA-A7DA-C09102D0833F}" type="pres">
      <dgm:prSet presAssocID="{6B976A5C-0AA6-4E2A-8F8E-18DD439727FA}" presName="parTx" presStyleLbl="revTx" presStyleIdx="1" presStyleCnt="6">
        <dgm:presLayoutVars>
          <dgm:chMax val="0"/>
          <dgm:chPref val="0"/>
        </dgm:presLayoutVars>
      </dgm:prSet>
      <dgm:spPr/>
    </dgm:pt>
    <dgm:pt modelId="{0B79F717-C5E0-47E7-ACF6-3F5DAEB49195}" type="pres">
      <dgm:prSet presAssocID="{AF9A3640-93E5-48CB-BF29-94E11B11D308}" presName="sibTrans" presStyleCnt="0"/>
      <dgm:spPr/>
    </dgm:pt>
    <dgm:pt modelId="{77ECBB5F-14D6-4A51-AF68-3002825744F2}" type="pres">
      <dgm:prSet presAssocID="{AE8E9B8B-21AC-466A-BFBA-2EBED30AF6BC}" presName="compNode" presStyleCnt="0"/>
      <dgm:spPr/>
    </dgm:pt>
    <dgm:pt modelId="{29FCCA22-FA15-4B2F-A5E7-915DD68EA823}" type="pres">
      <dgm:prSet presAssocID="{AE8E9B8B-21AC-466A-BFBA-2EBED30AF6BC}" presName="bgRect" presStyleLbl="bgShp" presStyleIdx="2" presStyleCnt="6"/>
      <dgm:spPr/>
    </dgm:pt>
    <dgm:pt modelId="{A350E22C-3DB2-475B-A207-1A838B2A5B4E}" type="pres">
      <dgm:prSet presAssocID="{AE8E9B8B-21AC-466A-BFBA-2EBED30AF6B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redder"/>
        </a:ext>
      </dgm:extLst>
    </dgm:pt>
    <dgm:pt modelId="{F565D01A-6FAA-4F78-816B-58DC70C1470B}" type="pres">
      <dgm:prSet presAssocID="{AE8E9B8B-21AC-466A-BFBA-2EBED30AF6BC}" presName="spaceRect" presStyleCnt="0"/>
      <dgm:spPr/>
    </dgm:pt>
    <dgm:pt modelId="{CA7088D3-4892-4E21-B032-627F8466BF3B}" type="pres">
      <dgm:prSet presAssocID="{AE8E9B8B-21AC-466A-BFBA-2EBED30AF6BC}" presName="parTx" presStyleLbl="revTx" presStyleIdx="2" presStyleCnt="6">
        <dgm:presLayoutVars>
          <dgm:chMax val="0"/>
          <dgm:chPref val="0"/>
        </dgm:presLayoutVars>
      </dgm:prSet>
      <dgm:spPr/>
    </dgm:pt>
    <dgm:pt modelId="{705165B8-BC89-4EDF-9EFF-B4F99B4B5124}" type="pres">
      <dgm:prSet presAssocID="{BD852E9D-1372-4632-BE21-2DEF00B3F4B2}" presName="sibTrans" presStyleCnt="0"/>
      <dgm:spPr/>
    </dgm:pt>
    <dgm:pt modelId="{7636A06B-BD70-428B-B8BD-608962E58B2C}" type="pres">
      <dgm:prSet presAssocID="{1A400914-200F-4E45-B55E-1BFFB816E30C}" presName="compNode" presStyleCnt="0"/>
      <dgm:spPr/>
    </dgm:pt>
    <dgm:pt modelId="{8E47E6C3-26B5-44CA-8AEB-FCEDBA6662B1}" type="pres">
      <dgm:prSet presAssocID="{1A400914-200F-4E45-B55E-1BFFB816E30C}" presName="bgRect" presStyleLbl="bgShp" presStyleIdx="3" presStyleCnt="6"/>
      <dgm:spPr/>
    </dgm:pt>
    <dgm:pt modelId="{20136715-5543-4E19-A60B-29F21425E01E}" type="pres">
      <dgm:prSet presAssocID="{1A400914-200F-4E45-B55E-1BFFB816E30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380CD67F-BCEE-4DB7-BB91-D4692BE6B3D2}" type="pres">
      <dgm:prSet presAssocID="{1A400914-200F-4E45-B55E-1BFFB816E30C}" presName="spaceRect" presStyleCnt="0"/>
      <dgm:spPr/>
    </dgm:pt>
    <dgm:pt modelId="{E569D7AB-E462-4AC4-8489-F6D56AFC5658}" type="pres">
      <dgm:prSet presAssocID="{1A400914-200F-4E45-B55E-1BFFB816E30C}" presName="parTx" presStyleLbl="revTx" presStyleIdx="3" presStyleCnt="6">
        <dgm:presLayoutVars>
          <dgm:chMax val="0"/>
          <dgm:chPref val="0"/>
        </dgm:presLayoutVars>
      </dgm:prSet>
      <dgm:spPr/>
    </dgm:pt>
    <dgm:pt modelId="{8A05F0EF-D667-4DBD-A185-0E070A79C56D}" type="pres">
      <dgm:prSet presAssocID="{4105BAEF-314F-4C9E-AF18-2A110035EB68}" presName="sibTrans" presStyleCnt="0"/>
      <dgm:spPr/>
    </dgm:pt>
    <dgm:pt modelId="{E08A7B22-5F0D-4FAA-B4EF-D20CC6816F04}" type="pres">
      <dgm:prSet presAssocID="{7D1A8E33-49F7-4B56-B3C2-3AD54716F4AA}" presName="compNode" presStyleCnt="0"/>
      <dgm:spPr/>
    </dgm:pt>
    <dgm:pt modelId="{278D4C0A-2C79-4767-B994-9EBD4BC3B99C}" type="pres">
      <dgm:prSet presAssocID="{7D1A8E33-49F7-4B56-B3C2-3AD54716F4AA}" presName="bgRect" presStyleLbl="bgShp" presStyleIdx="4" presStyleCnt="6"/>
      <dgm:spPr/>
    </dgm:pt>
    <dgm:pt modelId="{E7A8C34C-28AA-45B1-B96E-9840854BE4CF}" type="pres">
      <dgm:prSet presAssocID="{7D1A8E33-49F7-4B56-B3C2-3AD54716F4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mployee Badge"/>
        </a:ext>
      </dgm:extLst>
    </dgm:pt>
    <dgm:pt modelId="{8168452B-3554-41E7-8C33-941DFD012964}" type="pres">
      <dgm:prSet presAssocID="{7D1A8E33-49F7-4B56-B3C2-3AD54716F4AA}" presName="spaceRect" presStyleCnt="0"/>
      <dgm:spPr/>
    </dgm:pt>
    <dgm:pt modelId="{FCC608FC-BA29-4BC6-B71D-5D4B07A95C93}" type="pres">
      <dgm:prSet presAssocID="{7D1A8E33-49F7-4B56-B3C2-3AD54716F4AA}" presName="parTx" presStyleLbl="revTx" presStyleIdx="4" presStyleCnt="6">
        <dgm:presLayoutVars>
          <dgm:chMax val="0"/>
          <dgm:chPref val="0"/>
        </dgm:presLayoutVars>
      </dgm:prSet>
      <dgm:spPr/>
    </dgm:pt>
    <dgm:pt modelId="{A1E908FB-7082-40DC-AE2C-900D254404FE}" type="pres">
      <dgm:prSet presAssocID="{C6F2A7A7-6048-4C33-8D09-3F1E9DEBB535}" presName="sibTrans" presStyleCnt="0"/>
      <dgm:spPr/>
    </dgm:pt>
    <dgm:pt modelId="{ADE653B1-ECC3-42B9-B146-852767138C1A}" type="pres">
      <dgm:prSet presAssocID="{AC741402-DF3B-44F8-8657-1809414D5759}" presName="compNode" presStyleCnt="0"/>
      <dgm:spPr/>
    </dgm:pt>
    <dgm:pt modelId="{7A695EF3-FCC7-4C77-9026-1A4F8BCAB8E2}" type="pres">
      <dgm:prSet presAssocID="{AC741402-DF3B-44F8-8657-1809414D5759}" presName="bgRect" presStyleLbl="bgShp" presStyleIdx="5" presStyleCnt="6"/>
      <dgm:spPr/>
    </dgm:pt>
    <dgm:pt modelId="{54EC4337-CF87-41D6-AD09-DF327EC0E065}" type="pres">
      <dgm:prSet presAssocID="{AC741402-DF3B-44F8-8657-1809414D575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eciduous tree"/>
        </a:ext>
      </dgm:extLst>
    </dgm:pt>
    <dgm:pt modelId="{025428FF-5885-44E3-99C2-78A9DE6BD4D8}" type="pres">
      <dgm:prSet presAssocID="{AC741402-DF3B-44F8-8657-1809414D5759}" presName="spaceRect" presStyleCnt="0"/>
      <dgm:spPr/>
    </dgm:pt>
    <dgm:pt modelId="{8C758FAA-9C11-4334-B5EF-4B752A057C01}" type="pres">
      <dgm:prSet presAssocID="{AC741402-DF3B-44F8-8657-1809414D5759}" presName="parTx" presStyleLbl="revTx" presStyleIdx="5" presStyleCnt="6">
        <dgm:presLayoutVars>
          <dgm:chMax val="0"/>
          <dgm:chPref val="0"/>
        </dgm:presLayoutVars>
      </dgm:prSet>
      <dgm:spPr/>
    </dgm:pt>
  </dgm:ptLst>
  <dgm:cxnLst>
    <dgm:cxn modelId="{49579012-F39C-4A9D-8901-858987F1C2F8}" type="presOf" srcId="{C957335D-47A2-42E1-81EB-4AB3C28F989D}" destId="{4E372C51-F423-4F77-BFBF-F14D7CF09471}" srcOrd="0" destOrd="0" presId="urn:microsoft.com/office/officeart/2018/2/layout/IconVerticalSolidList"/>
    <dgm:cxn modelId="{5CC81E1B-56A6-491B-9611-AD2CCB3CE22D}" srcId="{C957335D-47A2-42E1-81EB-4AB3C28F989D}" destId="{AC741402-DF3B-44F8-8657-1809414D5759}" srcOrd="5" destOrd="0" parTransId="{0E2286D2-AA3A-4CF3-8E21-34953A723EE2}" sibTransId="{8894B617-EF9C-4AEA-A2D9-DF421B3926A4}"/>
    <dgm:cxn modelId="{DF93A632-0711-4BA8-BC52-9D85EC313DA8}" srcId="{C957335D-47A2-42E1-81EB-4AB3C28F989D}" destId="{6B976A5C-0AA6-4E2A-8F8E-18DD439727FA}" srcOrd="1" destOrd="0" parTransId="{7DA52354-EA99-415A-ABBB-EAA0E2D645D3}" sibTransId="{AF9A3640-93E5-48CB-BF29-94E11B11D308}"/>
    <dgm:cxn modelId="{C7EA515A-AA7F-4B68-A172-C306B96D26AD}" srcId="{C957335D-47A2-42E1-81EB-4AB3C28F989D}" destId="{7D1A8E33-49F7-4B56-B3C2-3AD54716F4AA}" srcOrd="4" destOrd="0" parTransId="{4019E414-5CB5-4905-AE96-C1D154CC1085}" sibTransId="{C6F2A7A7-6048-4C33-8D09-3F1E9DEBB535}"/>
    <dgm:cxn modelId="{5909C07A-FF96-4D99-89C3-CDDB16054942}" type="presOf" srcId="{AC741402-DF3B-44F8-8657-1809414D5759}" destId="{8C758FAA-9C11-4334-B5EF-4B752A057C01}" srcOrd="0" destOrd="0" presId="urn:microsoft.com/office/officeart/2018/2/layout/IconVerticalSolidList"/>
    <dgm:cxn modelId="{61AB72AB-8D86-470B-9AEC-07625AB0CDA7}" type="presOf" srcId="{1A400914-200F-4E45-B55E-1BFFB816E30C}" destId="{E569D7AB-E462-4AC4-8489-F6D56AFC5658}" srcOrd="0" destOrd="0" presId="urn:microsoft.com/office/officeart/2018/2/layout/IconVerticalSolidList"/>
    <dgm:cxn modelId="{B36FD9AE-F6FF-461E-BBCC-2141B27ED85D}" type="presOf" srcId="{511DD758-4B93-4D91-9F7B-512B3627E933}" destId="{E53CC66F-2784-40D4-A163-717DAD1931DA}" srcOrd="0" destOrd="0" presId="urn:microsoft.com/office/officeart/2018/2/layout/IconVerticalSolidList"/>
    <dgm:cxn modelId="{7C6BC8B8-07A8-449B-9078-9D1D07952C75}" type="presOf" srcId="{6B976A5C-0AA6-4E2A-8F8E-18DD439727FA}" destId="{6FD814D6-B71D-4DBA-A7DA-C09102D0833F}" srcOrd="0" destOrd="0" presId="urn:microsoft.com/office/officeart/2018/2/layout/IconVerticalSolidList"/>
    <dgm:cxn modelId="{0C1EBBBA-B22E-41EB-A08F-77561250D2A1}" srcId="{C957335D-47A2-42E1-81EB-4AB3C28F989D}" destId="{1A400914-200F-4E45-B55E-1BFFB816E30C}" srcOrd="3" destOrd="0" parTransId="{C845A103-F94A-4ACB-AE62-80091A09B6A4}" sibTransId="{4105BAEF-314F-4C9E-AF18-2A110035EB68}"/>
    <dgm:cxn modelId="{93784ABE-DCD5-42C5-9186-CFED51B7EADE}" srcId="{C957335D-47A2-42E1-81EB-4AB3C28F989D}" destId="{AE8E9B8B-21AC-466A-BFBA-2EBED30AF6BC}" srcOrd="2" destOrd="0" parTransId="{F16BB88A-15A9-4291-96FA-C4BB51E169A7}" sibTransId="{BD852E9D-1372-4632-BE21-2DEF00B3F4B2}"/>
    <dgm:cxn modelId="{10EF61C3-D675-409E-B43F-91FC89A51DBC}" type="presOf" srcId="{AE8E9B8B-21AC-466A-BFBA-2EBED30AF6BC}" destId="{CA7088D3-4892-4E21-B032-627F8466BF3B}" srcOrd="0" destOrd="0" presId="urn:microsoft.com/office/officeart/2018/2/layout/IconVerticalSolidList"/>
    <dgm:cxn modelId="{6F0902CD-8089-48DB-B83E-56172F369B62}" srcId="{C957335D-47A2-42E1-81EB-4AB3C28F989D}" destId="{511DD758-4B93-4D91-9F7B-512B3627E933}" srcOrd="0" destOrd="0" parTransId="{BD5A3545-5383-44BF-B0DB-0EE3A8B822EB}" sibTransId="{E8FBE9A4-2CD8-4F59-83CC-EA451E8B6452}"/>
    <dgm:cxn modelId="{AC15B0F6-C38C-43BE-A91A-84C63F85678B}" type="presOf" srcId="{7D1A8E33-49F7-4B56-B3C2-3AD54716F4AA}" destId="{FCC608FC-BA29-4BC6-B71D-5D4B07A95C93}" srcOrd="0" destOrd="0" presId="urn:microsoft.com/office/officeart/2018/2/layout/IconVerticalSolidList"/>
    <dgm:cxn modelId="{D588A422-85D0-46A0-8731-05CD2E213136}" type="presParOf" srcId="{4E372C51-F423-4F77-BFBF-F14D7CF09471}" destId="{5CCC2159-AE4F-4770-8AB4-251C10C9DBFB}" srcOrd="0" destOrd="0" presId="urn:microsoft.com/office/officeart/2018/2/layout/IconVerticalSolidList"/>
    <dgm:cxn modelId="{B06BA4B2-4694-4308-A151-6A5F313E3235}" type="presParOf" srcId="{5CCC2159-AE4F-4770-8AB4-251C10C9DBFB}" destId="{559E4462-A67A-49C2-858E-23397DF2A98C}" srcOrd="0" destOrd="0" presId="urn:microsoft.com/office/officeart/2018/2/layout/IconVerticalSolidList"/>
    <dgm:cxn modelId="{82F32C1E-39CF-4887-B456-02C254573408}" type="presParOf" srcId="{5CCC2159-AE4F-4770-8AB4-251C10C9DBFB}" destId="{40E930E6-77BD-48CA-88A1-98307AB53B99}" srcOrd="1" destOrd="0" presId="urn:microsoft.com/office/officeart/2018/2/layout/IconVerticalSolidList"/>
    <dgm:cxn modelId="{71243DEB-B042-4641-9209-6BFBA4580E9B}" type="presParOf" srcId="{5CCC2159-AE4F-4770-8AB4-251C10C9DBFB}" destId="{F3F1DC60-AC1E-42C8-89D5-AB4EB4473938}" srcOrd="2" destOrd="0" presId="urn:microsoft.com/office/officeart/2018/2/layout/IconVerticalSolidList"/>
    <dgm:cxn modelId="{147F19C1-E436-4D18-A059-A12F2A97FB76}" type="presParOf" srcId="{5CCC2159-AE4F-4770-8AB4-251C10C9DBFB}" destId="{E53CC66F-2784-40D4-A163-717DAD1931DA}" srcOrd="3" destOrd="0" presId="urn:microsoft.com/office/officeart/2018/2/layout/IconVerticalSolidList"/>
    <dgm:cxn modelId="{DC92F005-C9AE-4D74-82E9-0F4BA051166B}" type="presParOf" srcId="{4E372C51-F423-4F77-BFBF-F14D7CF09471}" destId="{5A89FC9A-FA7B-4BC4-A17B-75E83D37BA1F}" srcOrd="1" destOrd="0" presId="urn:microsoft.com/office/officeart/2018/2/layout/IconVerticalSolidList"/>
    <dgm:cxn modelId="{D9D4202A-37CA-4BA4-AB62-EBFCBEC0A6E1}" type="presParOf" srcId="{4E372C51-F423-4F77-BFBF-F14D7CF09471}" destId="{31D284D3-2F4C-4D40-811D-ABE4364F09B8}" srcOrd="2" destOrd="0" presId="urn:microsoft.com/office/officeart/2018/2/layout/IconVerticalSolidList"/>
    <dgm:cxn modelId="{2FB3C9C5-F20E-403D-9693-86726303C86F}" type="presParOf" srcId="{31D284D3-2F4C-4D40-811D-ABE4364F09B8}" destId="{DDA8630F-8FE2-40F4-923F-3E7208BFB752}" srcOrd="0" destOrd="0" presId="urn:microsoft.com/office/officeart/2018/2/layout/IconVerticalSolidList"/>
    <dgm:cxn modelId="{5E8023EC-C428-4D2B-9F8A-2BD02BD3E472}" type="presParOf" srcId="{31D284D3-2F4C-4D40-811D-ABE4364F09B8}" destId="{6A899D6F-BFF3-40C7-AE86-79328B1909F5}" srcOrd="1" destOrd="0" presId="urn:microsoft.com/office/officeart/2018/2/layout/IconVerticalSolidList"/>
    <dgm:cxn modelId="{83293966-654D-448C-8C37-8B717E6AD15E}" type="presParOf" srcId="{31D284D3-2F4C-4D40-811D-ABE4364F09B8}" destId="{11820585-0951-4845-8EF3-D4E5DDBA8C89}" srcOrd="2" destOrd="0" presId="urn:microsoft.com/office/officeart/2018/2/layout/IconVerticalSolidList"/>
    <dgm:cxn modelId="{32ED2AA1-C013-467B-8DC2-45B19D675715}" type="presParOf" srcId="{31D284D3-2F4C-4D40-811D-ABE4364F09B8}" destId="{6FD814D6-B71D-4DBA-A7DA-C09102D0833F}" srcOrd="3" destOrd="0" presId="urn:microsoft.com/office/officeart/2018/2/layout/IconVerticalSolidList"/>
    <dgm:cxn modelId="{D4A23E0A-FEB3-4D2F-81FF-52ED8F7C8C1D}" type="presParOf" srcId="{4E372C51-F423-4F77-BFBF-F14D7CF09471}" destId="{0B79F717-C5E0-47E7-ACF6-3F5DAEB49195}" srcOrd="3" destOrd="0" presId="urn:microsoft.com/office/officeart/2018/2/layout/IconVerticalSolidList"/>
    <dgm:cxn modelId="{8A15870F-966F-427E-BC70-0960DD890759}" type="presParOf" srcId="{4E372C51-F423-4F77-BFBF-F14D7CF09471}" destId="{77ECBB5F-14D6-4A51-AF68-3002825744F2}" srcOrd="4" destOrd="0" presId="urn:microsoft.com/office/officeart/2018/2/layout/IconVerticalSolidList"/>
    <dgm:cxn modelId="{A5839ADB-7219-4690-87A4-C5047C6A8557}" type="presParOf" srcId="{77ECBB5F-14D6-4A51-AF68-3002825744F2}" destId="{29FCCA22-FA15-4B2F-A5E7-915DD68EA823}" srcOrd="0" destOrd="0" presId="urn:microsoft.com/office/officeart/2018/2/layout/IconVerticalSolidList"/>
    <dgm:cxn modelId="{0074FD11-129D-4484-A857-7E363C649EEA}" type="presParOf" srcId="{77ECBB5F-14D6-4A51-AF68-3002825744F2}" destId="{A350E22C-3DB2-475B-A207-1A838B2A5B4E}" srcOrd="1" destOrd="0" presId="urn:microsoft.com/office/officeart/2018/2/layout/IconVerticalSolidList"/>
    <dgm:cxn modelId="{0DF7187B-2800-498B-A204-0B9586526B58}" type="presParOf" srcId="{77ECBB5F-14D6-4A51-AF68-3002825744F2}" destId="{F565D01A-6FAA-4F78-816B-58DC70C1470B}" srcOrd="2" destOrd="0" presId="urn:microsoft.com/office/officeart/2018/2/layout/IconVerticalSolidList"/>
    <dgm:cxn modelId="{58348F0A-23CF-462F-903B-952DA73BAD35}" type="presParOf" srcId="{77ECBB5F-14D6-4A51-AF68-3002825744F2}" destId="{CA7088D3-4892-4E21-B032-627F8466BF3B}" srcOrd="3" destOrd="0" presId="urn:microsoft.com/office/officeart/2018/2/layout/IconVerticalSolidList"/>
    <dgm:cxn modelId="{B1EED8AD-FFEA-4497-B477-97D9817C2BA2}" type="presParOf" srcId="{4E372C51-F423-4F77-BFBF-F14D7CF09471}" destId="{705165B8-BC89-4EDF-9EFF-B4F99B4B5124}" srcOrd="5" destOrd="0" presId="urn:microsoft.com/office/officeart/2018/2/layout/IconVerticalSolidList"/>
    <dgm:cxn modelId="{700EC98E-C6BE-4DBE-9C33-F52EE17F8F7C}" type="presParOf" srcId="{4E372C51-F423-4F77-BFBF-F14D7CF09471}" destId="{7636A06B-BD70-428B-B8BD-608962E58B2C}" srcOrd="6" destOrd="0" presId="urn:microsoft.com/office/officeart/2018/2/layout/IconVerticalSolidList"/>
    <dgm:cxn modelId="{2965BA79-1BE9-488D-9650-447242437306}" type="presParOf" srcId="{7636A06B-BD70-428B-B8BD-608962E58B2C}" destId="{8E47E6C3-26B5-44CA-8AEB-FCEDBA6662B1}" srcOrd="0" destOrd="0" presId="urn:microsoft.com/office/officeart/2018/2/layout/IconVerticalSolidList"/>
    <dgm:cxn modelId="{6D501B05-738D-4041-AEF7-DF5DA6F9A6CE}" type="presParOf" srcId="{7636A06B-BD70-428B-B8BD-608962E58B2C}" destId="{20136715-5543-4E19-A60B-29F21425E01E}" srcOrd="1" destOrd="0" presId="urn:microsoft.com/office/officeart/2018/2/layout/IconVerticalSolidList"/>
    <dgm:cxn modelId="{31FA4541-39AC-4281-A2B2-D7B7005EFFBE}" type="presParOf" srcId="{7636A06B-BD70-428B-B8BD-608962E58B2C}" destId="{380CD67F-BCEE-4DB7-BB91-D4692BE6B3D2}" srcOrd="2" destOrd="0" presId="urn:microsoft.com/office/officeart/2018/2/layout/IconVerticalSolidList"/>
    <dgm:cxn modelId="{18C300D4-6A54-4433-8264-42B289530D3D}" type="presParOf" srcId="{7636A06B-BD70-428B-B8BD-608962E58B2C}" destId="{E569D7AB-E462-4AC4-8489-F6D56AFC5658}" srcOrd="3" destOrd="0" presId="urn:microsoft.com/office/officeart/2018/2/layout/IconVerticalSolidList"/>
    <dgm:cxn modelId="{D7E665F8-F1E1-43C2-B538-DD258AEEB6C8}" type="presParOf" srcId="{4E372C51-F423-4F77-BFBF-F14D7CF09471}" destId="{8A05F0EF-D667-4DBD-A185-0E070A79C56D}" srcOrd="7" destOrd="0" presId="urn:microsoft.com/office/officeart/2018/2/layout/IconVerticalSolidList"/>
    <dgm:cxn modelId="{9735A5DA-2034-4C33-A709-848FC96643CC}" type="presParOf" srcId="{4E372C51-F423-4F77-BFBF-F14D7CF09471}" destId="{E08A7B22-5F0D-4FAA-B4EF-D20CC6816F04}" srcOrd="8" destOrd="0" presId="urn:microsoft.com/office/officeart/2018/2/layout/IconVerticalSolidList"/>
    <dgm:cxn modelId="{D1431F5E-29CF-4AB3-9108-B498531AC6E3}" type="presParOf" srcId="{E08A7B22-5F0D-4FAA-B4EF-D20CC6816F04}" destId="{278D4C0A-2C79-4767-B994-9EBD4BC3B99C}" srcOrd="0" destOrd="0" presId="urn:microsoft.com/office/officeart/2018/2/layout/IconVerticalSolidList"/>
    <dgm:cxn modelId="{25311805-228B-4BF3-8F02-228FA1624E95}" type="presParOf" srcId="{E08A7B22-5F0D-4FAA-B4EF-D20CC6816F04}" destId="{E7A8C34C-28AA-45B1-B96E-9840854BE4CF}" srcOrd="1" destOrd="0" presId="urn:microsoft.com/office/officeart/2018/2/layout/IconVerticalSolidList"/>
    <dgm:cxn modelId="{38471753-6B14-4DD0-B849-5083CA95EBF6}" type="presParOf" srcId="{E08A7B22-5F0D-4FAA-B4EF-D20CC6816F04}" destId="{8168452B-3554-41E7-8C33-941DFD012964}" srcOrd="2" destOrd="0" presId="urn:microsoft.com/office/officeart/2018/2/layout/IconVerticalSolidList"/>
    <dgm:cxn modelId="{1D6F7AA8-7F18-4B6E-9A20-80AEB3EA4012}" type="presParOf" srcId="{E08A7B22-5F0D-4FAA-B4EF-D20CC6816F04}" destId="{FCC608FC-BA29-4BC6-B71D-5D4B07A95C93}" srcOrd="3" destOrd="0" presId="urn:microsoft.com/office/officeart/2018/2/layout/IconVerticalSolidList"/>
    <dgm:cxn modelId="{E3C9185A-FBD9-416E-8DDA-842AE1EF8A66}" type="presParOf" srcId="{4E372C51-F423-4F77-BFBF-F14D7CF09471}" destId="{A1E908FB-7082-40DC-AE2C-900D254404FE}" srcOrd="9" destOrd="0" presId="urn:microsoft.com/office/officeart/2018/2/layout/IconVerticalSolidList"/>
    <dgm:cxn modelId="{0ED85D67-6109-40B2-BAFE-60E5FA08FD8C}" type="presParOf" srcId="{4E372C51-F423-4F77-BFBF-F14D7CF09471}" destId="{ADE653B1-ECC3-42B9-B146-852767138C1A}" srcOrd="10" destOrd="0" presId="urn:microsoft.com/office/officeart/2018/2/layout/IconVerticalSolidList"/>
    <dgm:cxn modelId="{455717FC-C402-4517-BECB-0DF873E52496}" type="presParOf" srcId="{ADE653B1-ECC3-42B9-B146-852767138C1A}" destId="{7A695EF3-FCC7-4C77-9026-1A4F8BCAB8E2}" srcOrd="0" destOrd="0" presId="urn:microsoft.com/office/officeart/2018/2/layout/IconVerticalSolidList"/>
    <dgm:cxn modelId="{96C4DD77-D38F-4B6B-A793-52CA635C5A9B}" type="presParOf" srcId="{ADE653B1-ECC3-42B9-B146-852767138C1A}" destId="{54EC4337-CF87-41D6-AD09-DF327EC0E065}" srcOrd="1" destOrd="0" presId="urn:microsoft.com/office/officeart/2018/2/layout/IconVerticalSolidList"/>
    <dgm:cxn modelId="{4A2DFE7D-1507-4747-99AF-CA0626B60A53}" type="presParOf" srcId="{ADE653B1-ECC3-42B9-B146-852767138C1A}" destId="{025428FF-5885-44E3-99C2-78A9DE6BD4D8}" srcOrd="2" destOrd="0" presId="urn:microsoft.com/office/officeart/2018/2/layout/IconVerticalSolidList"/>
    <dgm:cxn modelId="{65EF0972-9B4B-4AF6-9FED-927597865D14}" type="presParOf" srcId="{ADE653B1-ECC3-42B9-B146-852767138C1A}" destId="{8C758FAA-9C11-4334-B5EF-4B752A057C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633E98-F16C-4A10-932F-51FDE5CB6D17}"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96DEF5D8-8372-41B7-A25C-4D1B1099A405}">
      <dgm:prSet/>
      <dgm:spPr/>
      <dgm:t>
        <a:bodyPr/>
        <a:lstStyle/>
        <a:p>
          <a:r>
            <a:rPr lang="en-US" dirty="0"/>
            <a:t>Modifying registry keys</a:t>
          </a:r>
        </a:p>
      </dgm:t>
    </dgm:pt>
    <dgm:pt modelId="{3DA68119-BED3-4CB5-9C4F-53980F8B54D2}" type="parTrans" cxnId="{A99E51DD-990D-4624-9E9B-4058C64698D7}">
      <dgm:prSet/>
      <dgm:spPr/>
      <dgm:t>
        <a:bodyPr/>
        <a:lstStyle/>
        <a:p>
          <a:endParaRPr lang="en-US"/>
        </a:p>
      </dgm:t>
    </dgm:pt>
    <dgm:pt modelId="{A2E63785-00F6-4599-9007-4EDEA88F1512}" type="sibTrans" cxnId="{A99E51DD-990D-4624-9E9B-4058C64698D7}">
      <dgm:prSet/>
      <dgm:spPr/>
      <dgm:t>
        <a:bodyPr/>
        <a:lstStyle/>
        <a:p>
          <a:endParaRPr lang="en-US"/>
        </a:p>
      </dgm:t>
    </dgm:pt>
    <dgm:pt modelId="{7CF22C78-E500-4998-B070-B43E20EEFE9F}">
      <dgm:prSet/>
      <dgm:spPr/>
      <dgm:t>
        <a:bodyPr/>
        <a:lstStyle/>
        <a:p>
          <a:r>
            <a:rPr lang="en-US" dirty="0"/>
            <a:t>Special folders</a:t>
          </a:r>
        </a:p>
      </dgm:t>
    </dgm:pt>
    <dgm:pt modelId="{4F57F31F-9009-4D08-8D36-3CC94CADC708}" type="parTrans" cxnId="{DC2E136D-E194-45C5-99FA-7ACF8EAB1225}">
      <dgm:prSet/>
      <dgm:spPr/>
      <dgm:t>
        <a:bodyPr/>
        <a:lstStyle/>
        <a:p>
          <a:endParaRPr lang="en-US"/>
        </a:p>
      </dgm:t>
    </dgm:pt>
    <dgm:pt modelId="{72769726-E4DF-4B70-9898-374CE48ABE1C}" type="sibTrans" cxnId="{DC2E136D-E194-45C5-99FA-7ACF8EAB1225}">
      <dgm:prSet/>
      <dgm:spPr/>
      <dgm:t>
        <a:bodyPr/>
        <a:lstStyle/>
        <a:p>
          <a:endParaRPr lang="en-US"/>
        </a:p>
      </dgm:t>
    </dgm:pt>
    <dgm:pt modelId="{81989EC2-5517-4590-87D5-F526589130F6}">
      <dgm:prSet/>
      <dgm:spPr/>
      <dgm:t>
        <a:bodyPr/>
        <a:lstStyle/>
        <a:p>
          <a:r>
            <a:rPr lang="en-US" dirty="0"/>
            <a:t>Task scheduler</a:t>
          </a:r>
        </a:p>
      </dgm:t>
    </dgm:pt>
    <dgm:pt modelId="{A61B4BF5-86B2-47FB-B742-2C9DC700C5E9}" type="parTrans" cxnId="{4B7D7D3F-664C-4C17-90C0-0C9D38F5E850}">
      <dgm:prSet/>
      <dgm:spPr/>
      <dgm:t>
        <a:bodyPr/>
        <a:lstStyle/>
        <a:p>
          <a:endParaRPr lang="en-US"/>
        </a:p>
      </dgm:t>
    </dgm:pt>
    <dgm:pt modelId="{7BDFDF1C-1C01-4AC0-BC77-F57A5A6FBDA6}" type="sibTrans" cxnId="{4B7D7D3F-664C-4C17-90C0-0C9D38F5E850}">
      <dgm:prSet/>
      <dgm:spPr/>
      <dgm:t>
        <a:bodyPr/>
        <a:lstStyle/>
        <a:p>
          <a:endParaRPr lang="en-US"/>
        </a:p>
      </dgm:t>
    </dgm:pt>
    <dgm:pt modelId="{5B91F706-C539-42D9-846E-372072D152E4}">
      <dgm:prSet/>
      <dgm:spPr/>
      <dgm:t>
        <a:bodyPr/>
        <a:lstStyle/>
        <a:p>
          <a:r>
            <a:rPr lang="en-US" dirty="0"/>
            <a:t>DLL search order hijacking</a:t>
          </a:r>
        </a:p>
      </dgm:t>
    </dgm:pt>
    <dgm:pt modelId="{444386B4-B70E-4312-8FC6-B38336A6194B}" type="parTrans" cxnId="{B0A4FFF8-15F5-46F9-998A-FD5D69800790}">
      <dgm:prSet/>
      <dgm:spPr/>
      <dgm:t>
        <a:bodyPr/>
        <a:lstStyle/>
        <a:p>
          <a:endParaRPr lang="en-US"/>
        </a:p>
      </dgm:t>
    </dgm:pt>
    <dgm:pt modelId="{9B5795A7-6D37-4A2B-AD63-6847864ED073}" type="sibTrans" cxnId="{B0A4FFF8-15F5-46F9-998A-FD5D69800790}">
      <dgm:prSet/>
      <dgm:spPr/>
      <dgm:t>
        <a:bodyPr/>
        <a:lstStyle/>
        <a:p>
          <a:endParaRPr lang="en-US"/>
        </a:p>
      </dgm:t>
    </dgm:pt>
    <dgm:pt modelId="{E18F50C3-4EB1-4EEC-BA32-1A6B474224ED}">
      <dgm:prSet/>
      <dgm:spPr/>
      <dgm:t>
        <a:bodyPr/>
        <a:lstStyle/>
        <a:p>
          <a:r>
            <a:rPr lang="en-US" dirty="0"/>
            <a:t>Shortcut hijacking</a:t>
          </a:r>
        </a:p>
      </dgm:t>
    </dgm:pt>
    <dgm:pt modelId="{9E509C8D-5463-4015-BA14-18B44B079417}" type="parTrans" cxnId="{AA5DD4D1-C2FA-4D55-8B4D-290BA6558572}">
      <dgm:prSet/>
      <dgm:spPr/>
      <dgm:t>
        <a:bodyPr/>
        <a:lstStyle/>
        <a:p>
          <a:endParaRPr lang="en-US"/>
        </a:p>
      </dgm:t>
    </dgm:pt>
    <dgm:pt modelId="{0DA1B470-EA43-4040-BE57-4127AFB7744A}" type="sibTrans" cxnId="{AA5DD4D1-C2FA-4D55-8B4D-290BA6558572}">
      <dgm:prSet/>
      <dgm:spPr/>
      <dgm:t>
        <a:bodyPr/>
        <a:lstStyle/>
        <a:p>
          <a:endParaRPr lang="en-US"/>
        </a:p>
      </dgm:t>
    </dgm:pt>
    <dgm:pt modelId="{64F9DF15-7500-4EF1-BFD3-F41B84EFD536}">
      <dgm:prSet/>
      <dgm:spPr/>
      <dgm:t>
        <a:bodyPr/>
        <a:lstStyle/>
        <a:p>
          <a:r>
            <a:rPr lang="en-US" dirty="0"/>
            <a:t>WMI event subscription</a:t>
          </a:r>
        </a:p>
      </dgm:t>
    </dgm:pt>
    <dgm:pt modelId="{93426F3D-F373-4228-A07A-F4201A21699C}" type="parTrans" cxnId="{0F459A75-9744-47CF-B4E5-F108E73A670E}">
      <dgm:prSet/>
      <dgm:spPr/>
      <dgm:t>
        <a:bodyPr/>
        <a:lstStyle/>
        <a:p>
          <a:endParaRPr lang="en-US"/>
        </a:p>
      </dgm:t>
    </dgm:pt>
    <dgm:pt modelId="{6A42FF7E-D524-4314-9C77-93AC5D9DCF51}" type="sibTrans" cxnId="{0F459A75-9744-47CF-B4E5-F108E73A670E}">
      <dgm:prSet/>
      <dgm:spPr/>
      <dgm:t>
        <a:bodyPr/>
        <a:lstStyle/>
        <a:p>
          <a:endParaRPr lang="en-US"/>
        </a:p>
      </dgm:t>
    </dgm:pt>
    <dgm:pt modelId="{E0C94C7E-9E86-4931-8C11-BDE6DFF33C99}" type="pres">
      <dgm:prSet presAssocID="{B0633E98-F16C-4A10-932F-51FDE5CB6D17}" presName="vert0" presStyleCnt="0">
        <dgm:presLayoutVars>
          <dgm:dir/>
          <dgm:animOne val="branch"/>
          <dgm:animLvl val="lvl"/>
        </dgm:presLayoutVars>
      </dgm:prSet>
      <dgm:spPr/>
    </dgm:pt>
    <dgm:pt modelId="{D01D2905-2F62-4B21-AB41-C8BA3640E332}" type="pres">
      <dgm:prSet presAssocID="{96DEF5D8-8372-41B7-A25C-4D1B1099A405}" presName="thickLine" presStyleLbl="alignNode1" presStyleIdx="0" presStyleCnt="6"/>
      <dgm:spPr/>
    </dgm:pt>
    <dgm:pt modelId="{8E16171A-FC80-4F77-BD32-F3484CA5B0A7}" type="pres">
      <dgm:prSet presAssocID="{96DEF5D8-8372-41B7-A25C-4D1B1099A405}" presName="horz1" presStyleCnt="0"/>
      <dgm:spPr/>
    </dgm:pt>
    <dgm:pt modelId="{7A9BDEDC-57EF-4CD0-BFA1-94B42996AF4C}" type="pres">
      <dgm:prSet presAssocID="{96DEF5D8-8372-41B7-A25C-4D1B1099A405}" presName="tx1" presStyleLbl="revTx" presStyleIdx="0" presStyleCnt="6"/>
      <dgm:spPr/>
    </dgm:pt>
    <dgm:pt modelId="{7B89B409-7DE4-41D6-AE29-FD8181EAFC00}" type="pres">
      <dgm:prSet presAssocID="{96DEF5D8-8372-41B7-A25C-4D1B1099A405}" presName="vert1" presStyleCnt="0"/>
      <dgm:spPr/>
    </dgm:pt>
    <dgm:pt modelId="{D40DDBD4-784D-4AB5-BE70-DED3A4953CC3}" type="pres">
      <dgm:prSet presAssocID="{7CF22C78-E500-4998-B070-B43E20EEFE9F}" presName="thickLine" presStyleLbl="alignNode1" presStyleIdx="1" presStyleCnt="6"/>
      <dgm:spPr/>
    </dgm:pt>
    <dgm:pt modelId="{66073FDE-5A99-42B4-9ABE-B693DD7C2199}" type="pres">
      <dgm:prSet presAssocID="{7CF22C78-E500-4998-B070-B43E20EEFE9F}" presName="horz1" presStyleCnt="0"/>
      <dgm:spPr/>
    </dgm:pt>
    <dgm:pt modelId="{7089F9F7-FE1D-4069-9B3B-D49C4AFD4724}" type="pres">
      <dgm:prSet presAssocID="{7CF22C78-E500-4998-B070-B43E20EEFE9F}" presName="tx1" presStyleLbl="revTx" presStyleIdx="1" presStyleCnt="6"/>
      <dgm:spPr/>
    </dgm:pt>
    <dgm:pt modelId="{EC595885-DCB0-46EE-B93F-37D14363AB27}" type="pres">
      <dgm:prSet presAssocID="{7CF22C78-E500-4998-B070-B43E20EEFE9F}" presName="vert1" presStyleCnt="0"/>
      <dgm:spPr/>
    </dgm:pt>
    <dgm:pt modelId="{E0932FFC-3B47-4A3A-8F5F-AC95217E9D31}" type="pres">
      <dgm:prSet presAssocID="{81989EC2-5517-4590-87D5-F526589130F6}" presName="thickLine" presStyleLbl="alignNode1" presStyleIdx="2" presStyleCnt="6"/>
      <dgm:spPr/>
    </dgm:pt>
    <dgm:pt modelId="{0A53CD53-4CB2-40AE-9EEF-62DBBDB2F358}" type="pres">
      <dgm:prSet presAssocID="{81989EC2-5517-4590-87D5-F526589130F6}" presName="horz1" presStyleCnt="0"/>
      <dgm:spPr/>
    </dgm:pt>
    <dgm:pt modelId="{CE581BF0-4E89-41F0-89D1-FE08EACCBC53}" type="pres">
      <dgm:prSet presAssocID="{81989EC2-5517-4590-87D5-F526589130F6}" presName="tx1" presStyleLbl="revTx" presStyleIdx="2" presStyleCnt="6"/>
      <dgm:spPr/>
    </dgm:pt>
    <dgm:pt modelId="{D54526EA-E25C-418E-843A-4B483AB4EE09}" type="pres">
      <dgm:prSet presAssocID="{81989EC2-5517-4590-87D5-F526589130F6}" presName="vert1" presStyleCnt="0"/>
      <dgm:spPr/>
    </dgm:pt>
    <dgm:pt modelId="{59BCEF3D-E506-4AAB-AC73-8129A6C13C5A}" type="pres">
      <dgm:prSet presAssocID="{5B91F706-C539-42D9-846E-372072D152E4}" presName="thickLine" presStyleLbl="alignNode1" presStyleIdx="3" presStyleCnt="6"/>
      <dgm:spPr/>
    </dgm:pt>
    <dgm:pt modelId="{52EB8C0E-B484-4077-B33C-1E57AB9FDE5D}" type="pres">
      <dgm:prSet presAssocID="{5B91F706-C539-42D9-846E-372072D152E4}" presName="horz1" presStyleCnt="0"/>
      <dgm:spPr/>
    </dgm:pt>
    <dgm:pt modelId="{AFD27FB0-D210-47E6-A570-E8074F018959}" type="pres">
      <dgm:prSet presAssocID="{5B91F706-C539-42D9-846E-372072D152E4}" presName="tx1" presStyleLbl="revTx" presStyleIdx="3" presStyleCnt="6"/>
      <dgm:spPr/>
    </dgm:pt>
    <dgm:pt modelId="{5101B959-E006-4D14-869F-3ABF3CA45E6A}" type="pres">
      <dgm:prSet presAssocID="{5B91F706-C539-42D9-846E-372072D152E4}" presName="vert1" presStyleCnt="0"/>
      <dgm:spPr/>
    </dgm:pt>
    <dgm:pt modelId="{6D7AAE59-C68B-4B12-978D-F2E603C579AB}" type="pres">
      <dgm:prSet presAssocID="{E18F50C3-4EB1-4EEC-BA32-1A6B474224ED}" presName="thickLine" presStyleLbl="alignNode1" presStyleIdx="4" presStyleCnt="6"/>
      <dgm:spPr/>
    </dgm:pt>
    <dgm:pt modelId="{86DBE7B6-384A-4F92-A508-032909660508}" type="pres">
      <dgm:prSet presAssocID="{E18F50C3-4EB1-4EEC-BA32-1A6B474224ED}" presName="horz1" presStyleCnt="0"/>
      <dgm:spPr/>
    </dgm:pt>
    <dgm:pt modelId="{89BAFB01-715D-41E9-9222-F603EEEEED57}" type="pres">
      <dgm:prSet presAssocID="{E18F50C3-4EB1-4EEC-BA32-1A6B474224ED}" presName="tx1" presStyleLbl="revTx" presStyleIdx="4" presStyleCnt="6"/>
      <dgm:spPr/>
    </dgm:pt>
    <dgm:pt modelId="{3EFE1FB3-C069-4A6C-8767-2CD3A97F973C}" type="pres">
      <dgm:prSet presAssocID="{E18F50C3-4EB1-4EEC-BA32-1A6B474224ED}" presName="vert1" presStyleCnt="0"/>
      <dgm:spPr/>
    </dgm:pt>
    <dgm:pt modelId="{FF9A08B5-0CB2-4DE3-A7F0-DAAD24FF445D}" type="pres">
      <dgm:prSet presAssocID="{64F9DF15-7500-4EF1-BFD3-F41B84EFD536}" presName="thickLine" presStyleLbl="alignNode1" presStyleIdx="5" presStyleCnt="6"/>
      <dgm:spPr/>
    </dgm:pt>
    <dgm:pt modelId="{266B9222-F154-48F4-83C3-1B22321E1A35}" type="pres">
      <dgm:prSet presAssocID="{64F9DF15-7500-4EF1-BFD3-F41B84EFD536}" presName="horz1" presStyleCnt="0"/>
      <dgm:spPr/>
    </dgm:pt>
    <dgm:pt modelId="{FF9B2021-EC52-4BE7-86B3-5A5216EFC126}" type="pres">
      <dgm:prSet presAssocID="{64F9DF15-7500-4EF1-BFD3-F41B84EFD536}" presName="tx1" presStyleLbl="revTx" presStyleIdx="5" presStyleCnt="6"/>
      <dgm:spPr/>
    </dgm:pt>
    <dgm:pt modelId="{BEF80D14-00E4-44DA-B60C-A560268391EA}" type="pres">
      <dgm:prSet presAssocID="{64F9DF15-7500-4EF1-BFD3-F41B84EFD536}" presName="vert1" presStyleCnt="0"/>
      <dgm:spPr/>
    </dgm:pt>
  </dgm:ptLst>
  <dgm:cxnLst>
    <dgm:cxn modelId="{4B7D7D3F-664C-4C17-90C0-0C9D38F5E850}" srcId="{B0633E98-F16C-4A10-932F-51FDE5CB6D17}" destId="{81989EC2-5517-4590-87D5-F526589130F6}" srcOrd="2" destOrd="0" parTransId="{A61B4BF5-86B2-47FB-B742-2C9DC700C5E9}" sibTransId="{7BDFDF1C-1C01-4AC0-BC77-F57A5A6FBDA6}"/>
    <dgm:cxn modelId="{65E55061-6E06-4D9A-A495-40806C2BC4DC}" type="presOf" srcId="{E18F50C3-4EB1-4EEC-BA32-1A6B474224ED}" destId="{89BAFB01-715D-41E9-9222-F603EEEEED57}" srcOrd="0" destOrd="0" presId="urn:microsoft.com/office/officeart/2008/layout/LinedList"/>
    <dgm:cxn modelId="{DFBEEC41-0543-4A67-896A-A78EB65FA743}" type="presOf" srcId="{81989EC2-5517-4590-87D5-F526589130F6}" destId="{CE581BF0-4E89-41F0-89D1-FE08EACCBC53}" srcOrd="0" destOrd="0" presId="urn:microsoft.com/office/officeart/2008/layout/LinedList"/>
    <dgm:cxn modelId="{DC2E136D-E194-45C5-99FA-7ACF8EAB1225}" srcId="{B0633E98-F16C-4A10-932F-51FDE5CB6D17}" destId="{7CF22C78-E500-4998-B070-B43E20EEFE9F}" srcOrd="1" destOrd="0" parTransId="{4F57F31F-9009-4D08-8D36-3CC94CADC708}" sibTransId="{72769726-E4DF-4B70-9898-374CE48ABE1C}"/>
    <dgm:cxn modelId="{CCF9716F-47AB-4C83-881D-AD0913A9BAD2}" type="presOf" srcId="{7CF22C78-E500-4998-B070-B43E20EEFE9F}" destId="{7089F9F7-FE1D-4069-9B3B-D49C4AFD4724}" srcOrd="0" destOrd="0" presId="urn:microsoft.com/office/officeart/2008/layout/LinedList"/>
    <dgm:cxn modelId="{AE93FA50-109C-4A4D-A27B-EF253F5BC874}" type="presOf" srcId="{B0633E98-F16C-4A10-932F-51FDE5CB6D17}" destId="{E0C94C7E-9E86-4931-8C11-BDE6DFF33C99}" srcOrd="0" destOrd="0" presId="urn:microsoft.com/office/officeart/2008/layout/LinedList"/>
    <dgm:cxn modelId="{0F459A75-9744-47CF-B4E5-F108E73A670E}" srcId="{B0633E98-F16C-4A10-932F-51FDE5CB6D17}" destId="{64F9DF15-7500-4EF1-BFD3-F41B84EFD536}" srcOrd="5" destOrd="0" parTransId="{93426F3D-F373-4228-A07A-F4201A21699C}" sibTransId="{6A42FF7E-D524-4314-9C77-93AC5D9DCF51}"/>
    <dgm:cxn modelId="{1C9BB5A9-05E9-434C-B95C-166A08A4B16F}" type="presOf" srcId="{96DEF5D8-8372-41B7-A25C-4D1B1099A405}" destId="{7A9BDEDC-57EF-4CD0-BFA1-94B42996AF4C}" srcOrd="0" destOrd="0" presId="urn:microsoft.com/office/officeart/2008/layout/LinedList"/>
    <dgm:cxn modelId="{AA5DD4D1-C2FA-4D55-8B4D-290BA6558572}" srcId="{B0633E98-F16C-4A10-932F-51FDE5CB6D17}" destId="{E18F50C3-4EB1-4EEC-BA32-1A6B474224ED}" srcOrd="4" destOrd="0" parTransId="{9E509C8D-5463-4015-BA14-18B44B079417}" sibTransId="{0DA1B470-EA43-4040-BE57-4127AFB7744A}"/>
    <dgm:cxn modelId="{A99E51DD-990D-4624-9E9B-4058C64698D7}" srcId="{B0633E98-F16C-4A10-932F-51FDE5CB6D17}" destId="{96DEF5D8-8372-41B7-A25C-4D1B1099A405}" srcOrd="0" destOrd="0" parTransId="{3DA68119-BED3-4CB5-9C4F-53980F8B54D2}" sibTransId="{A2E63785-00F6-4599-9007-4EDEA88F1512}"/>
    <dgm:cxn modelId="{A75D4BEA-3987-41E9-86B3-E129412AE6F6}" type="presOf" srcId="{64F9DF15-7500-4EF1-BFD3-F41B84EFD536}" destId="{FF9B2021-EC52-4BE7-86B3-5A5216EFC126}" srcOrd="0" destOrd="0" presId="urn:microsoft.com/office/officeart/2008/layout/LinedList"/>
    <dgm:cxn modelId="{B0A4FFF8-15F5-46F9-998A-FD5D69800790}" srcId="{B0633E98-F16C-4A10-932F-51FDE5CB6D17}" destId="{5B91F706-C539-42D9-846E-372072D152E4}" srcOrd="3" destOrd="0" parTransId="{444386B4-B70E-4312-8FC6-B38336A6194B}" sibTransId="{9B5795A7-6D37-4A2B-AD63-6847864ED073}"/>
    <dgm:cxn modelId="{A76CC3FF-0EBC-4E71-B655-5A7B8BC8CC8B}" type="presOf" srcId="{5B91F706-C539-42D9-846E-372072D152E4}" destId="{AFD27FB0-D210-47E6-A570-E8074F018959}" srcOrd="0" destOrd="0" presId="urn:microsoft.com/office/officeart/2008/layout/LinedList"/>
    <dgm:cxn modelId="{A2B3E8F4-A424-45E3-8559-714FD811A441}" type="presParOf" srcId="{E0C94C7E-9E86-4931-8C11-BDE6DFF33C99}" destId="{D01D2905-2F62-4B21-AB41-C8BA3640E332}" srcOrd="0" destOrd="0" presId="urn:microsoft.com/office/officeart/2008/layout/LinedList"/>
    <dgm:cxn modelId="{3D17C869-83EA-4242-85C9-EF1A9944CE84}" type="presParOf" srcId="{E0C94C7E-9E86-4931-8C11-BDE6DFF33C99}" destId="{8E16171A-FC80-4F77-BD32-F3484CA5B0A7}" srcOrd="1" destOrd="0" presId="urn:microsoft.com/office/officeart/2008/layout/LinedList"/>
    <dgm:cxn modelId="{3AA938E4-B519-4659-BBBD-E86E2BFC4C51}" type="presParOf" srcId="{8E16171A-FC80-4F77-BD32-F3484CA5B0A7}" destId="{7A9BDEDC-57EF-4CD0-BFA1-94B42996AF4C}" srcOrd="0" destOrd="0" presId="urn:microsoft.com/office/officeart/2008/layout/LinedList"/>
    <dgm:cxn modelId="{7DF9F13D-DAC8-49EE-AD3C-E07FF8BE8BDC}" type="presParOf" srcId="{8E16171A-FC80-4F77-BD32-F3484CA5B0A7}" destId="{7B89B409-7DE4-41D6-AE29-FD8181EAFC00}" srcOrd="1" destOrd="0" presId="urn:microsoft.com/office/officeart/2008/layout/LinedList"/>
    <dgm:cxn modelId="{6B440013-089B-43A4-BDE5-0E8D41E217E9}" type="presParOf" srcId="{E0C94C7E-9E86-4931-8C11-BDE6DFF33C99}" destId="{D40DDBD4-784D-4AB5-BE70-DED3A4953CC3}" srcOrd="2" destOrd="0" presId="urn:microsoft.com/office/officeart/2008/layout/LinedList"/>
    <dgm:cxn modelId="{A24AF5B6-5E7A-41AA-802B-57041E80DD58}" type="presParOf" srcId="{E0C94C7E-9E86-4931-8C11-BDE6DFF33C99}" destId="{66073FDE-5A99-42B4-9ABE-B693DD7C2199}" srcOrd="3" destOrd="0" presId="urn:microsoft.com/office/officeart/2008/layout/LinedList"/>
    <dgm:cxn modelId="{99AEED93-6A67-4D50-AEB3-D7A21440BEBE}" type="presParOf" srcId="{66073FDE-5A99-42B4-9ABE-B693DD7C2199}" destId="{7089F9F7-FE1D-4069-9B3B-D49C4AFD4724}" srcOrd="0" destOrd="0" presId="urn:microsoft.com/office/officeart/2008/layout/LinedList"/>
    <dgm:cxn modelId="{4B8381F0-7225-456F-908E-62AAF97C79E8}" type="presParOf" srcId="{66073FDE-5A99-42B4-9ABE-B693DD7C2199}" destId="{EC595885-DCB0-46EE-B93F-37D14363AB27}" srcOrd="1" destOrd="0" presId="urn:microsoft.com/office/officeart/2008/layout/LinedList"/>
    <dgm:cxn modelId="{7D186E5F-9697-433A-804A-783346DBBEB8}" type="presParOf" srcId="{E0C94C7E-9E86-4931-8C11-BDE6DFF33C99}" destId="{E0932FFC-3B47-4A3A-8F5F-AC95217E9D31}" srcOrd="4" destOrd="0" presId="urn:microsoft.com/office/officeart/2008/layout/LinedList"/>
    <dgm:cxn modelId="{FE29D241-892E-43AE-8A41-54EA6AD3EE44}" type="presParOf" srcId="{E0C94C7E-9E86-4931-8C11-BDE6DFF33C99}" destId="{0A53CD53-4CB2-40AE-9EEF-62DBBDB2F358}" srcOrd="5" destOrd="0" presId="urn:microsoft.com/office/officeart/2008/layout/LinedList"/>
    <dgm:cxn modelId="{6723DA7B-ACDF-4958-A7BD-DF39865F768B}" type="presParOf" srcId="{0A53CD53-4CB2-40AE-9EEF-62DBBDB2F358}" destId="{CE581BF0-4E89-41F0-89D1-FE08EACCBC53}" srcOrd="0" destOrd="0" presId="urn:microsoft.com/office/officeart/2008/layout/LinedList"/>
    <dgm:cxn modelId="{239B57FA-FE5E-4BD7-B7F1-443889385E98}" type="presParOf" srcId="{0A53CD53-4CB2-40AE-9EEF-62DBBDB2F358}" destId="{D54526EA-E25C-418E-843A-4B483AB4EE09}" srcOrd="1" destOrd="0" presId="urn:microsoft.com/office/officeart/2008/layout/LinedList"/>
    <dgm:cxn modelId="{4CA79B7E-7CE4-46B5-8681-2127C0714796}" type="presParOf" srcId="{E0C94C7E-9E86-4931-8C11-BDE6DFF33C99}" destId="{59BCEF3D-E506-4AAB-AC73-8129A6C13C5A}" srcOrd="6" destOrd="0" presId="urn:microsoft.com/office/officeart/2008/layout/LinedList"/>
    <dgm:cxn modelId="{B6961C13-E206-4056-B5A0-C882CC8C6DA6}" type="presParOf" srcId="{E0C94C7E-9E86-4931-8C11-BDE6DFF33C99}" destId="{52EB8C0E-B484-4077-B33C-1E57AB9FDE5D}" srcOrd="7" destOrd="0" presId="urn:microsoft.com/office/officeart/2008/layout/LinedList"/>
    <dgm:cxn modelId="{FD42AF3C-0E24-4E2E-B606-949E4253D0D4}" type="presParOf" srcId="{52EB8C0E-B484-4077-B33C-1E57AB9FDE5D}" destId="{AFD27FB0-D210-47E6-A570-E8074F018959}" srcOrd="0" destOrd="0" presId="urn:microsoft.com/office/officeart/2008/layout/LinedList"/>
    <dgm:cxn modelId="{5929C29C-2060-4054-A9D9-018929C79350}" type="presParOf" srcId="{52EB8C0E-B484-4077-B33C-1E57AB9FDE5D}" destId="{5101B959-E006-4D14-869F-3ABF3CA45E6A}" srcOrd="1" destOrd="0" presId="urn:microsoft.com/office/officeart/2008/layout/LinedList"/>
    <dgm:cxn modelId="{779E259E-CDEB-4784-BB6E-B0605D299B10}" type="presParOf" srcId="{E0C94C7E-9E86-4931-8C11-BDE6DFF33C99}" destId="{6D7AAE59-C68B-4B12-978D-F2E603C579AB}" srcOrd="8" destOrd="0" presId="urn:microsoft.com/office/officeart/2008/layout/LinedList"/>
    <dgm:cxn modelId="{318E60E4-88DF-46F1-88F6-CFDBAAD2E847}" type="presParOf" srcId="{E0C94C7E-9E86-4931-8C11-BDE6DFF33C99}" destId="{86DBE7B6-384A-4F92-A508-032909660508}" srcOrd="9" destOrd="0" presId="urn:microsoft.com/office/officeart/2008/layout/LinedList"/>
    <dgm:cxn modelId="{2076F70B-6868-4AC0-ADFB-A7606B096CBF}" type="presParOf" srcId="{86DBE7B6-384A-4F92-A508-032909660508}" destId="{89BAFB01-715D-41E9-9222-F603EEEEED57}" srcOrd="0" destOrd="0" presId="urn:microsoft.com/office/officeart/2008/layout/LinedList"/>
    <dgm:cxn modelId="{F9FC41B0-52FB-44B7-974F-C78EED7F263E}" type="presParOf" srcId="{86DBE7B6-384A-4F92-A508-032909660508}" destId="{3EFE1FB3-C069-4A6C-8767-2CD3A97F973C}" srcOrd="1" destOrd="0" presId="urn:microsoft.com/office/officeart/2008/layout/LinedList"/>
    <dgm:cxn modelId="{72DCD1EE-EBC7-4FC8-9AF7-625F63FCDACD}" type="presParOf" srcId="{E0C94C7E-9E86-4931-8C11-BDE6DFF33C99}" destId="{FF9A08B5-0CB2-4DE3-A7F0-DAAD24FF445D}" srcOrd="10" destOrd="0" presId="urn:microsoft.com/office/officeart/2008/layout/LinedList"/>
    <dgm:cxn modelId="{25335DBD-714F-4BC4-8FFE-1B69BF04E9D9}" type="presParOf" srcId="{E0C94C7E-9E86-4931-8C11-BDE6DFF33C99}" destId="{266B9222-F154-48F4-83C3-1B22321E1A35}" srcOrd="11" destOrd="0" presId="urn:microsoft.com/office/officeart/2008/layout/LinedList"/>
    <dgm:cxn modelId="{D842BCCB-9C8A-4F01-A227-566873C8F648}" type="presParOf" srcId="{266B9222-F154-48F4-83C3-1B22321E1A35}" destId="{FF9B2021-EC52-4BE7-86B3-5A5216EFC126}" srcOrd="0" destOrd="0" presId="urn:microsoft.com/office/officeart/2008/layout/LinedList"/>
    <dgm:cxn modelId="{73F93303-C0E4-4615-8557-41356B4C6ADA}" type="presParOf" srcId="{266B9222-F154-48F4-83C3-1B22321E1A35}" destId="{BEF80D14-00E4-44DA-B60C-A560268391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CD5891-944F-4ED4-92C8-BB24A52202D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9E4DA04-2D88-489B-8B59-12BBF259C02D}">
      <dgm:prSet/>
      <dgm:spPr/>
      <dgm:t>
        <a:bodyPr/>
        <a:lstStyle/>
        <a:p>
          <a:r>
            <a:rPr lang="en-US" b="0" i="0"/>
            <a:t>There is a startup folder location for individual user accounts as well as a system-wide startup folder that will be checked regardless of which user account logs in</a:t>
          </a:r>
          <a:endParaRPr lang="en-US"/>
        </a:p>
      </dgm:t>
    </dgm:pt>
    <dgm:pt modelId="{FE333863-F0DF-4943-B42D-16ABEFD94850}" type="parTrans" cxnId="{E021E9E6-839E-4587-A827-A4CDB95F2F9D}">
      <dgm:prSet/>
      <dgm:spPr/>
      <dgm:t>
        <a:bodyPr/>
        <a:lstStyle/>
        <a:p>
          <a:endParaRPr lang="en-US"/>
        </a:p>
      </dgm:t>
    </dgm:pt>
    <dgm:pt modelId="{D39F77DA-AB17-4049-A9F5-6F4389D004FD}" type="sibTrans" cxnId="{E021E9E6-839E-4587-A827-A4CDB95F2F9D}">
      <dgm:prSet/>
      <dgm:spPr/>
      <dgm:t>
        <a:bodyPr/>
        <a:lstStyle/>
        <a:p>
          <a:endParaRPr lang="en-US"/>
        </a:p>
      </dgm:t>
    </dgm:pt>
    <dgm:pt modelId="{F8C3BFD6-1877-4A92-A154-A1F8B85D131F}">
      <dgm:prSet/>
      <dgm:spPr/>
      <dgm:t>
        <a:bodyPr/>
        <a:lstStyle/>
        <a:p>
          <a:r>
            <a:rPr lang="en-US"/>
            <a:t>The startup folder path for the current user is C:\Users\[Username]\AppData\Roaming\Microsoft\Windows\Start Menu\Programs\Startup</a:t>
          </a:r>
        </a:p>
      </dgm:t>
    </dgm:pt>
    <dgm:pt modelId="{47717B1E-84B3-432A-8CB2-35EC42504D13}" type="parTrans" cxnId="{D34B86E4-54F3-4792-9188-130C1E9A83F3}">
      <dgm:prSet/>
      <dgm:spPr/>
      <dgm:t>
        <a:bodyPr/>
        <a:lstStyle/>
        <a:p>
          <a:endParaRPr lang="en-US"/>
        </a:p>
      </dgm:t>
    </dgm:pt>
    <dgm:pt modelId="{05F6DDDB-6428-483F-B221-43FE48FBDF42}" type="sibTrans" cxnId="{D34B86E4-54F3-4792-9188-130C1E9A83F3}">
      <dgm:prSet/>
      <dgm:spPr/>
      <dgm:t>
        <a:bodyPr/>
        <a:lstStyle/>
        <a:p>
          <a:endParaRPr lang="en-US"/>
        </a:p>
      </dgm:t>
    </dgm:pt>
    <dgm:pt modelId="{0D7A5D0D-BDDF-4311-B5D9-2596663087CE}">
      <dgm:prSet/>
      <dgm:spPr/>
      <dgm:t>
        <a:bodyPr/>
        <a:lstStyle/>
        <a:p>
          <a:r>
            <a:rPr lang="en-US"/>
            <a:t>The startup folder path for the current user is C:\Users\[Username]\AppData\Roaming\Microsoft\Windows\Start Menu\Programs\Startup</a:t>
          </a:r>
        </a:p>
      </dgm:t>
    </dgm:pt>
    <dgm:pt modelId="{44555ADC-145B-436F-9BCD-78920230BEEF}" type="parTrans" cxnId="{DACB17CB-9020-4FAF-9EA4-55D980227DC0}">
      <dgm:prSet/>
      <dgm:spPr/>
      <dgm:t>
        <a:bodyPr/>
        <a:lstStyle/>
        <a:p>
          <a:endParaRPr lang="en-US"/>
        </a:p>
      </dgm:t>
    </dgm:pt>
    <dgm:pt modelId="{8B4C3BD9-89E8-4FF4-A50A-6924271D5D1D}" type="sibTrans" cxnId="{DACB17CB-9020-4FAF-9EA4-55D980227DC0}">
      <dgm:prSet/>
      <dgm:spPr/>
      <dgm:t>
        <a:bodyPr/>
        <a:lstStyle/>
        <a:p>
          <a:endParaRPr lang="en-US"/>
        </a:p>
      </dgm:t>
    </dgm:pt>
    <dgm:pt modelId="{C4BBD308-AB4D-4CD8-8554-A33AC6E3C183}" type="pres">
      <dgm:prSet presAssocID="{4ECD5891-944F-4ED4-92C8-BB24A52202D9}" presName="vert0" presStyleCnt="0">
        <dgm:presLayoutVars>
          <dgm:dir/>
          <dgm:animOne val="branch"/>
          <dgm:animLvl val="lvl"/>
        </dgm:presLayoutVars>
      </dgm:prSet>
      <dgm:spPr/>
    </dgm:pt>
    <dgm:pt modelId="{9C41C9C1-9381-4A7C-A20E-F584595F87D1}" type="pres">
      <dgm:prSet presAssocID="{39E4DA04-2D88-489B-8B59-12BBF259C02D}" presName="thickLine" presStyleLbl="alignNode1" presStyleIdx="0" presStyleCnt="3"/>
      <dgm:spPr/>
    </dgm:pt>
    <dgm:pt modelId="{745C8208-C998-48D4-B5AD-1D17A6C50B8F}" type="pres">
      <dgm:prSet presAssocID="{39E4DA04-2D88-489B-8B59-12BBF259C02D}" presName="horz1" presStyleCnt="0"/>
      <dgm:spPr/>
    </dgm:pt>
    <dgm:pt modelId="{FD7B2E43-32D4-4230-9205-087614010AFF}" type="pres">
      <dgm:prSet presAssocID="{39E4DA04-2D88-489B-8B59-12BBF259C02D}" presName="tx1" presStyleLbl="revTx" presStyleIdx="0" presStyleCnt="3"/>
      <dgm:spPr/>
    </dgm:pt>
    <dgm:pt modelId="{3CFD2465-57F3-4750-ABCA-A20D4CEA80CD}" type="pres">
      <dgm:prSet presAssocID="{39E4DA04-2D88-489B-8B59-12BBF259C02D}" presName="vert1" presStyleCnt="0"/>
      <dgm:spPr/>
    </dgm:pt>
    <dgm:pt modelId="{FFE2D5FB-34B3-48BE-A099-D9D9FEAD0F72}" type="pres">
      <dgm:prSet presAssocID="{F8C3BFD6-1877-4A92-A154-A1F8B85D131F}" presName="thickLine" presStyleLbl="alignNode1" presStyleIdx="1" presStyleCnt="3"/>
      <dgm:spPr/>
    </dgm:pt>
    <dgm:pt modelId="{6CCA955D-6824-43E3-97E5-7154ED193C25}" type="pres">
      <dgm:prSet presAssocID="{F8C3BFD6-1877-4A92-A154-A1F8B85D131F}" presName="horz1" presStyleCnt="0"/>
      <dgm:spPr/>
    </dgm:pt>
    <dgm:pt modelId="{622194A5-DC20-447E-B177-7BBEBB3EED24}" type="pres">
      <dgm:prSet presAssocID="{F8C3BFD6-1877-4A92-A154-A1F8B85D131F}" presName="tx1" presStyleLbl="revTx" presStyleIdx="1" presStyleCnt="3"/>
      <dgm:spPr/>
    </dgm:pt>
    <dgm:pt modelId="{37FD7523-D03A-4CC5-AE42-E1C422A4D6D8}" type="pres">
      <dgm:prSet presAssocID="{F8C3BFD6-1877-4A92-A154-A1F8B85D131F}" presName="vert1" presStyleCnt="0"/>
      <dgm:spPr/>
    </dgm:pt>
    <dgm:pt modelId="{CA0AF7A4-4E08-4646-8973-8FB6E04F106B}" type="pres">
      <dgm:prSet presAssocID="{0D7A5D0D-BDDF-4311-B5D9-2596663087CE}" presName="thickLine" presStyleLbl="alignNode1" presStyleIdx="2" presStyleCnt="3"/>
      <dgm:spPr/>
    </dgm:pt>
    <dgm:pt modelId="{2FC0CAF8-F55B-40E4-9858-D6AB01DAD135}" type="pres">
      <dgm:prSet presAssocID="{0D7A5D0D-BDDF-4311-B5D9-2596663087CE}" presName="horz1" presStyleCnt="0"/>
      <dgm:spPr/>
    </dgm:pt>
    <dgm:pt modelId="{F512D941-7DF6-4C9F-8751-56C34F5F9B47}" type="pres">
      <dgm:prSet presAssocID="{0D7A5D0D-BDDF-4311-B5D9-2596663087CE}" presName="tx1" presStyleLbl="revTx" presStyleIdx="2" presStyleCnt="3"/>
      <dgm:spPr/>
    </dgm:pt>
    <dgm:pt modelId="{843C1BC9-1AC8-4BDE-9674-20FA5CFA8CA7}" type="pres">
      <dgm:prSet presAssocID="{0D7A5D0D-BDDF-4311-B5D9-2596663087CE}" presName="vert1" presStyleCnt="0"/>
      <dgm:spPr/>
    </dgm:pt>
  </dgm:ptLst>
  <dgm:cxnLst>
    <dgm:cxn modelId="{22316F35-58F0-44C2-A8E3-A28239249B9B}" type="presOf" srcId="{39E4DA04-2D88-489B-8B59-12BBF259C02D}" destId="{FD7B2E43-32D4-4230-9205-087614010AFF}" srcOrd="0" destOrd="0" presId="urn:microsoft.com/office/officeart/2008/layout/LinedList"/>
    <dgm:cxn modelId="{1F1BCA38-4E4A-40B3-9D55-A1958411DA93}" type="presOf" srcId="{F8C3BFD6-1877-4A92-A154-A1F8B85D131F}" destId="{622194A5-DC20-447E-B177-7BBEBB3EED24}" srcOrd="0" destOrd="0" presId="urn:microsoft.com/office/officeart/2008/layout/LinedList"/>
    <dgm:cxn modelId="{821F34B4-B6D6-440F-8CCF-35F77ADD13CB}" type="presOf" srcId="{0D7A5D0D-BDDF-4311-B5D9-2596663087CE}" destId="{F512D941-7DF6-4C9F-8751-56C34F5F9B47}" srcOrd="0" destOrd="0" presId="urn:microsoft.com/office/officeart/2008/layout/LinedList"/>
    <dgm:cxn modelId="{DACB17CB-9020-4FAF-9EA4-55D980227DC0}" srcId="{4ECD5891-944F-4ED4-92C8-BB24A52202D9}" destId="{0D7A5D0D-BDDF-4311-B5D9-2596663087CE}" srcOrd="2" destOrd="0" parTransId="{44555ADC-145B-436F-9BCD-78920230BEEF}" sibTransId="{8B4C3BD9-89E8-4FF4-A50A-6924271D5D1D}"/>
    <dgm:cxn modelId="{165719CF-3F29-4F1B-B556-5F02A22D6CC8}" type="presOf" srcId="{4ECD5891-944F-4ED4-92C8-BB24A52202D9}" destId="{C4BBD308-AB4D-4CD8-8554-A33AC6E3C183}" srcOrd="0" destOrd="0" presId="urn:microsoft.com/office/officeart/2008/layout/LinedList"/>
    <dgm:cxn modelId="{D34B86E4-54F3-4792-9188-130C1E9A83F3}" srcId="{4ECD5891-944F-4ED4-92C8-BB24A52202D9}" destId="{F8C3BFD6-1877-4A92-A154-A1F8B85D131F}" srcOrd="1" destOrd="0" parTransId="{47717B1E-84B3-432A-8CB2-35EC42504D13}" sibTransId="{05F6DDDB-6428-483F-B221-43FE48FBDF42}"/>
    <dgm:cxn modelId="{E021E9E6-839E-4587-A827-A4CDB95F2F9D}" srcId="{4ECD5891-944F-4ED4-92C8-BB24A52202D9}" destId="{39E4DA04-2D88-489B-8B59-12BBF259C02D}" srcOrd="0" destOrd="0" parTransId="{FE333863-F0DF-4943-B42D-16ABEFD94850}" sibTransId="{D39F77DA-AB17-4049-A9F5-6F4389D004FD}"/>
    <dgm:cxn modelId="{31D35A2C-D1D3-44B6-AC0A-55B0089A47EA}" type="presParOf" srcId="{C4BBD308-AB4D-4CD8-8554-A33AC6E3C183}" destId="{9C41C9C1-9381-4A7C-A20E-F584595F87D1}" srcOrd="0" destOrd="0" presId="urn:microsoft.com/office/officeart/2008/layout/LinedList"/>
    <dgm:cxn modelId="{2326357C-E38B-45AF-A697-2EE7AB75393F}" type="presParOf" srcId="{C4BBD308-AB4D-4CD8-8554-A33AC6E3C183}" destId="{745C8208-C998-48D4-B5AD-1D17A6C50B8F}" srcOrd="1" destOrd="0" presId="urn:microsoft.com/office/officeart/2008/layout/LinedList"/>
    <dgm:cxn modelId="{52C70D79-C173-45BD-B3E7-88254AABFC10}" type="presParOf" srcId="{745C8208-C998-48D4-B5AD-1D17A6C50B8F}" destId="{FD7B2E43-32D4-4230-9205-087614010AFF}" srcOrd="0" destOrd="0" presId="urn:microsoft.com/office/officeart/2008/layout/LinedList"/>
    <dgm:cxn modelId="{4DB10028-3842-47BB-9A78-B1B88641102E}" type="presParOf" srcId="{745C8208-C998-48D4-B5AD-1D17A6C50B8F}" destId="{3CFD2465-57F3-4750-ABCA-A20D4CEA80CD}" srcOrd="1" destOrd="0" presId="urn:microsoft.com/office/officeart/2008/layout/LinedList"/>
    <dgm:cxn modelId="{73EA0355-7D06-4277-8A45-E4C6912D6754}" type="presParOf" srcId="{C4BBD308-AB4D-4CD8-8554-A33AC6E3C183}" destId="{FFE2D5FB-34B3-48BE-A099-D9D9FEAD0F72}" srcOrd="2" destOrd="0" presId="urn:microsoft.com/office/officeart/2008/layout/LinedList"/>
    <dgm:cxn modelId="{B17A54B1-A02F-4517-AEF9-AFE37E3CAACD}" type="presParOf" srcId="{C4BBD308-AB4D-4CD8-8554-A33AC6E3C183}" destId="{6CCA955D-6824-43E3-97E5-7154ED193C25}" srcOrd="3" destOrd="0" presId="urn:microsoft.com/office/officeart/2008/layout/LinedList"/>
    <dgm:cxn modelId="{3FE770D7-275F-4C15-9807-3E17A359D57A}" type="presParOf" srcId="{6CCA955D-6824-43E3-97E5-7154ED193C25}" destId="{622194A5-DC20-447E-B177-7BBEBB3EED24}" srcOrd="0" destOrd="0" presId="urn:microsoft.com/office/officeart/2008/layout/LinedList"/>
    <dgm:cxn modelId="{F0162BC4-5E1D-47F5-B0D2-CE998ABE1B96}" type="presParOf" srcId="{6CCA955D-6824-43E3-97E5-7154ED193C25}" destId="{37FD7523-D03A-4CC5-AE42-E1C422A4D6D8}" srcOrd="1" destOrd="0" presId="urn:microsoft.com/office/officeart/2008/layout/LinedList"/>
    <dgm:cxn modelId="{2F8A4A96-3E53-4EFC-B6BA-D99D7EA42B17}" type="presParOf" srcId="{C4BBD308-AB4D-4CD8-8554-A33AC6E3C183}" destId="{CA0AF7A4-4E08-4646-8973-8FB6E04F106B}" srcOrd="4" destOrd="0" presId="urn:microsoft.com/office/officeart/2008/layout/LinedList"/>
    <dgm:cxn modelId="{95FEDA2E-EF18-4438-975E-C7BAA6F82842}" type="presParOf" srcId="{C4BBD308-AB4D-4CD8-8554-A33AC6E3C183}" destId="{2FC0CAF8-F55B-40E4-9858-D6AB01DAD135}" srcOrd="5" destOrd="0" presId="urn:microsoft.com/office/officeart/2008/layout/LinedList"/>
    <dgm:cxn modelId="{F53F0BF8-0658-4B3D-A519-914F67D45A86}" type="presParOf" srcId="{2FC0CAF8-F55B-40E4-9858-D6AB01DAD135}" destId="{F512D941-7DF6-4C9F-8751-56C34F5F9B47}" srcOrd="0" destOrd="0" presId="urn:microsoft.com/office/officeart/2008/layout/LinedList"/>
    <dgm:cxn modelId="{68CA705F-8864-45C8-9381-C998E2A090F0}" type="presParOf" srcId="{2FC0CAF8-F55B-40E4-9858-D6AB01DAD135}" destId="{843C1BC9-1AC8-4BDE-9674-20FA5CFA8C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CEE36-3B31-49F8-99E7-A39712D9C050}">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74BB8-E9F1-47F5-99E2-6D3A3E92F43E}">
      <dsp:nvSpPr>
        <dsp:cNvPr id="0" name=""/>
        <dsp:cNvSpPr/>
      </dsp:nvSpPr>
      <dsp:spPr>
        <a:xfrm>
          <a:off x="0" y="675"/>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1: Converting and validating parameters and flags</a:t>
          </a:r>
        </a:p>
      </dsp:txBody>
      <dsp:txXfrm>
        <a:off x="0" y="675"/>
        <a:ext cx="6900512" cy="425753"/>
      </dsp:txXfrm>
    </dsp:sp>
    <dsp:sp modelId="{23C4DDF1-1842-46AB-947E-BC68D1E34D65}">
      <dsp:nvSpPr>
        <dsp:cNvPr id="0" name=""/>
        <dsp:cNvSpPr/>
      </dsp:nvSpPr>
      <dsp:spPr>
        <a:xfrm>
          <a:off x="0" y="426428"/>
          <a:ext cx="6900512" cy="0"/>
        </a:xfrm>
        <a:prstGeom prst="line">
          <a:avLst/>
        </a:prstGeom>
        <a:solidFill>
          <a:schemeClr val="accent2">
            <a:hueOff val="-121280"/>
            <a:satOff val="-6994"/>
            <a:lumOff val="719"/>
            <a:alphaOff val="0"/>
          </a:schemeClr>
        </a:solidFill>
        <a:ln w="12700" cap="flat" cmpd="sng" algn="ctr">
          <a:solidFill>
            <a:schemeClr val="accent2">
              <a:hueOff val="-121280"/>
              <a:satOff val="-6994"/>
              <a:lumOff val="7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067BD-7368-4F97-B1B5-CC0FC4C03D3A}">
      <dsp:nvSpPr>
        <dsp:cNvPr id="0" name=""/>
        <dsp:cNvSpPr/>
      </dsp:nvSpPr>
      <dsp:spPr>
        <a:xfrm>
          <a:off x="0" y="426428"/>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2: Opening the image to be executed</a:t>
          </a:r>
        </a:p>
      </dsp:txBody>
      <dsp:txXfrm>
        <a:off x="0" y="426428"/>
        <a:ext cx="6900512" cy="425753"/>
      </dsp:txXfrm>
    </dsp:sp>
    <dsp:sp modelId="{AC8573EE-62DF-4F74-88B0-E9911BDBC710}">
      <dsp:nvSpPr>
        <dsp:cNvPr id="0" name=""/>
        <dsp:cNvSpPr/>
      </dsp:nvSpPr>
      <dsp:spPr>
        <a:xfrm>
          <a:off x="0" y="852181"/>
          <a:ext cx="6900512"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49028D-DECE-42B6-BBCE-7C9CD21C4078}">
      <dsp:nvSpPr>
        <dsp:cNvPr id="0" name=""/>
        <dsp:cNvSpPr/>
      </dsp:nvSpPr>
      <dsp:spPr>
        <a:xfrm>
          <a:off x="0" y="852181"/>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3: Creating the Windows executive process object</a:t>
          </a:r>
        </a:p>
      </dsp:txBody>
      <dsp:txXfrm>
        <a:off x="0" y="852181"/>
        <a:ext cx="6900512" cy="425753"/>
      </dsp:txXfrm>
    </dsp:sp>
    <dsp:sp modelId="{78311EEB-E786-40B9-8553-DFA45AD940DB}">
      <dsp:nvSpPr>
        <dsp:cNvPr id="0" name=""/>
        <dsp:cNvSpPr/>
      </dsp:nvSpPr>
      <dsp:spPr>
        <a:xfrm>
          <a:off x="0" y="1277934"/>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430CA-A643-4ED4-9867-EDAA8BE6A578}">
      <dsp:nvSpPr>
        <dsp:cNvPr id="0" name=""/>
        <dsp:cNvSpPr/>
      </dsp:nvSpPr>
      <dsp:spPr>
        <a:xfrm>
          <a:off x="0" y="1277934"/>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Setting up the EPROCESS object</a:t>
          </a:r>
        </a:p>
      </dsp:txBody>
      <dsp:txXfrm>
        <a:off x="0" y="1277934"/>
        <a:ext cx="6900512" cy="425753"/>
      </dsp:txXfrm>
    </dsp:sp>
    <dsp:sp modelId="{A8B36193-B41D-4C8B-ABF4-C9F2421466C4}">
      <dsp:nvSpPr>
        <dsp:cNvPr id="0" name=""/>
        <dsp:cNvSpPr/>
      </dsp:nvSpPr>
      <dsp:spPr>
        <a:xfrm>
          <a:off x="0" y="1703687"/>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70FDC-3600-4D8A-B7CC-4156F76BA94E}">
      <dsp:nvSpPr>
        <dsp:cNvPr id="0" name=""/>
        <dsp:cNvSpPr/>
      </dsp:nvSpPr>
      <dsp:spPr>
        <a:xfrm>
          <a:off x="0" y="1703687"/>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Creating the initial process address space</a:t>
          </a:r>
        </a:p>
      </dsp:txBody>
      <dsp:txXfrm>
        <a:off x="0" y="1703687"/>
        <a:ext cx="6900512" cy="425753"/>
      </dsp:txXfrm>
    </dsp:sp>
    <dsp:sp modelId="{4E0AED4B-2EEC-4C20-832A-7148929D2EC9}">
      <dsp:nvSpPr>
        <dsp:cNvPr id="0" name=""/>
        <dsp:cNvSpPr/>
      </dsp:nvSpPr>
      <dsp:spPr>
        <a:xfrm>
          <a:off x="0" y="2129440"/>
          <a:ext cx="6900512" cy="0"/>
        </a:xfrm>
        <a:prstGeom prst="line">
          <a:avLst/>
        </a:prstGeom>
        <a:solidFill>
          <a:schemeClr val="accent2">
            <a:hueOff val="-606401"/>
            <a:satOff val="-34970"/>
            <a:lumOff val="3595"/>
            <a:alphaOff val="0"/>
          </a:schemeClr>
        </a:solidFill>
        <a:ln w="12700" cap="flat" cmpd="sng" algn="ctr">
          <a:solidFill>
            <a:schemeClr val="accent2">
              <a:hueOff val="-606401"/>
              <a:satOff val="-34970"/>
              <a:lumOff val="35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E824D4-DB3C-4A66-94F8-5CCA640B2B4D}">
      <dsp:nvSpPr>
        <dsp:cNvPr id="0" name=""/>
        <dsp:cNvSpPr/>
      </dsp:nvSpPr>
      <dsp:spPr>
        <a:xfrm>
          <a:off x="0" y="2129440"/>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Initializing the kernel process structure</a:t>
          </a:r>
        </a:p>
      </dsp:txBody>
      <dsp:txXfrm>
        <a:off x="0" y="2129440"/>
        <a:ext cx="6900512" cy="425753"/>
      </dsp:txXfrm>
    </dsp:sp>
    <dsp:sp modelId="{D7D7F86E-D344-470C-88D7-657187A917F6}">
      <dsp:nvSpPr>
        <dsp:cNvPr id="0" name=""/>
        <dsp:cNvSpPr/>
      </dsp:nvSpPr>
      <dsp:spPr>
        <a:xfrm>
          <a:off x="0" y="2555193"/>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BE5BE-297D-41E9-B828-CD532C79BAC5}">
      <dsp:nvSpPr>
        <dsp:cNvPr id="0" name=""/>
        <dsp:cNvSpPr/>
      </dsp:nvSpPr>
      <dsp:spPr>
        <a:xfrm>
          <a:off x="0" y="2555193"/>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Concluding the setup of the process address space</a:t>
          </a:r>
        </a:p>
      </dsp:txBody>
      <dsp:txXfrm>
        <a:off x="0" y="2555193"/>
        <a:ext cx="6900512" cy="425753"/>
      </dsp:txXfrm>
    </dsp:sp>
    <dsp:sp modelId="{3915F172-F328-4ACE-A580-73E788076D43}">
      <dsp:nvSpPr>
        <dsp:cNvPr id="0" name=""/>
        <dsp:cNvSpPr/>
      </dsp:nvSpPr>
      <dsp:spPr>
        <a:xfrm>
          <a:off x="0" y="2980947"/>
          <a:ext cx="6900512" cy="0"/>
        </a:xfrm>
        <a:prstGeom prst="line">
          <a:avLst/>
        </a:prstGeom>
        <a:solidFill>
          <a:schemeClr val="accent2">
            <a:hueOff val="-848962"/>
            <a:satOff val="-48958"/>
            <a:lumOff val="5033"/>
            <a:alphaOff val="0"/>
          </a:schemeClr>
        </a:solidFill>
        <a:ln w="12700" cap="flat" cmpd="sng" algn="ctr">
          <a:solidFill>
            <a:schemeClr val="accent2">
              <a:hueOff val="-848962"/>
              <a:satOff val="-48958"/>
              <a:lumOff val="50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045B8-354F-4CF1-9AD0-8B4F158424CD}">
      <dsp:nvSpPr>
        <dsp:cNvPr id="0" name=""/>
        <dsp:cNvSpPr/>
      </dsp:nvSpPr>
      <dsp:spPr>
        <a:xfrm>
          <a:off x="0" y="2980947"/>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Setting up the PEB</a:t>
          </a:r>
        </a:p>
      </dsp:txBody>
      <dsp:txXfrm>
        <a:off x="0" y="2980947"/>
        <a:ext cx="6900512" cy="425753"/>
      </dsp:txXfrm>
    </dsp:sp>
    <dsp:sp modelId="{13AEA071-66BE-42DB-8708-4994C3DF2CEA}">
      <dsp:nvSpPr>
        <dsp:cNvPr id="0" name=""/>
        <dsp:cNvSpPr/>
      </dsp:nvSpPr>
      <dsp:spPr>
        <a:xfrm>
          <a:off x="0" y="340670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BDF3F-5347-4E2D-B190-92FB849DDC0D}">
      <dsp:nvSpPr>
        <dsp:cNvPr id="0" name=""/>
        <dsp:cNvSpPr/>
      </dsp:nvSpPr>
      <dsp:spPr>
        <a:xfrm>
          <a:off x="0" y="3406700"/>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   Completing the setup of the executive process object</a:t>
          </a:r>
        </a:p>
      </dsp:txBody>
      <dsp:txXfrm>
        <a:off x="0" y="3406700"/>
        <a:ext cx="6900512" cy="425753"/>
      </dsp:txXfrm>
    </dsp:sp>
    <dsp:sp modelId="{0C3EBDEB-2D76-49C9-9744-98ABBD2B0A2C}">
      <dsp:nvSpPr>
        <dsp:cNvPr id="0" name=""/>
        <dsp:cNvSpPr/>
      </dsp:nvSpPr>
      <dsp:spPr>
        <a:xfrm>
          <a:off x="0" y="3832453"/>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EC344-1A38-40AE-AF18-7363C937BC5F}">
      <dsp:nvSpPr>
        <dsp:cNvPr id="0" name=""/>
        <dsp:cNvSpPr/>
      </dsp:nvSpPr>
      <dsp:spPr>
        <a:xfrm>
          <a:off x="0" y="3832453"/>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4: Creating the initial thread and its stack and context</a:t>
          </a:r>
        </a:p>
      </dsp:txBody>
      <dsp:txXfrm>
        <a:off x="0" y="3832453"/>
        <a:ext cx="6900512" cy="425753"/>
      </dsp:txXfrm>
    </dsp:sp>
    <dsp:sp modelId="{3274473B-EEC0-4D0B-88DA-8BB925F8ADD4}">
      <dsp:nvSpPr>
        <dsp:cNvPr id="0" name=""/>
        <dsp:cNvSpPr/>
      </dsp:nvSpPr>
      <dsp:spPr>
        <a:xfrm>
          <a:off x="0" y="4258206"/>
          <a:ext cx="6900512"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DC841-D2F8-4B29-A456-EA3DDD2ECBF5}">
      <dsp:nvSpPr>
        <dsp:cNvPr id="0" name=""/>
        <dsp:cNvSpPr/>
      </dsp:nvSpPr>
      <dsp:spPr>
        <a:xfrm>
          <a:off x="0" y="4258206"/>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5: Performing Windows subsystem-specific initialization</a:t>
          </a:r>
        </a:p>
      </dsp:txBody>
      <dsp:txXfrm>
        <a:off x="0" y="4258206"/>
        <a:ext cx="6900512" cy="425753"/>
      </dsp:txXfrm>
    </dsp:sp>
    <dsp:sp modelId="{6128CE24-A576-47C8-8982-260A1547502E}">
      <dsp:nvSpPr>
        <dsp:cNvPr id="0" name=""/>
        <dsp:cNvSpPr/>
      </dsp:nvSpPr>
      <dsp:spPr>
        <a:xfrm>
          <a:off x="0" y="4683959"/>
          <a:ext cx="6900512" cy="0"/>
        </a:xfrm>
        <a:prstGeom prst="line">
          <a:avLst/>
        </a:prstGeom>
        <a:solidFill>
          <a:schemeClr val="accent2">
            <a:hueOff val="-1334083"/>
            <a:satOff val="-76934"/>
            <a:lumOff val="7909"/>
            <a:alphaOff val="0"/>
          </a:schemeClr>
        </a:solidFill>
        <a:ln w="12700" cap="flat" cmpd="sng" algn="ctr">
          <a:solidFill>
            <a:schemeClr val="accent2">
              <a:hueOff val="-1334083"/>
              <a:satOff val="-76934"/>
              <a:lumOff val="79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63C97-2915-4610-9467-5FE132FC335A}">
      <dsp:nvSpPr>
        <dsp:cNvPr id="0" name=""/>
        <dsp:cNvSpPr/>
      </dsp:nvSpPr>
      <dsp:spPr>
        <a:xfrm>
          <a:off x="0" y="4683959"/>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6: Starting execution of the initial thread</a:t>
          </a:r>
        </a:p>
      </dsp:txBody>
      <dsp:txXfrm>
        <a:off x="0" y="4683959"/>
        <a:ext cx="6900512" cy="425753"/>
      </dsp:txXfrm>
    </dsp:sp>
    <dsp:sp modelId="{9CCFD029-3383-4EC3-BE3E-5A83D1C5803B}">
      <dsp:nvSpPr>
        <dsp:cNvPr id="0" name=""/>
        <dsp:cNvSpPr/>
      </dsp:nvSpPr>
      <dsp:spPr>
        <a:xfrm>
          <a:off x="0" y="5109712"/>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D61FF-53D1-418B-AF01-E12C644A72E0}">
      <dsp:nvSpPr>
        <dsp:cNvPr id="0" name=""/>
        <dsp:cNvSpPr/>
      </dsp:nvSpPr>
      <dsp:spPr>
        <a:xfrm>
          <a:off x="0" y="5109712"/>
          <a:ext cx="6900512" cy="425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Stage 7: Performing process initialization in the context of the new process</a:t>
          </a:r>
        </a:p>
      </dsp:txBody>
      <dsp:txXfrm>
        <a:off x="0" y="5109712"/>
        <a:ext cx="6900512" cy="4257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E4462-A67A-49C2-858E-23397DF2A98C}">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930E6-77BD-48CA-88A1-98307AB53B99}">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3CC66F-2784-40D4-A163-717DAD1931DA}">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directory containing the executable image file</a:t>
          </a:r>
        </a:p>
      </dsp:txBody>
      <dsp:txXfrm>
        <a:off x="692764" y="1407"/>
        <a:ext cx="9822835" cy="599796"/>
      </dsp:txXfrm>
    </dsp:sp>
    <dsp:sp modelId="{DDA8630F-8FE2-40F4-923F-3E7208BFB752}">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99D6F-BFF3-40C7-AE86-79328B1909F5}">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814D6-B71D-4DBA-A7DA-C09102D0833F}">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Windows system directory returned by GetWindowsDirectory</a:t>
          </a:r>
        </a:p>
      </dsp:txBody>
      <dsp:txXfrm>
        <a:off x="692764" y="751152"/>
        <a:ext cx="9822835" cy="599796"/>
      </dsp:txXfrm>
    </dsp:sp>
    <dsp:sp modelId="{29FCCA22-FA15-4B2F-A5E7-915DD68EA823}">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0E22C-3DB2-475B-A207-1A838B2A5B4E}">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088D3-4892-4E21-B032-627F8466BF3B}">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16-bit system directory—that is, the System subfolder under the Windows directory</a:t>
          </a:r>
        </a:p>
      </dsp:txBody>
      <dsp:txXfrm>
        <a:off x="692764" y="1500898"/>
        <a:ext cx="9822835" cy="599796"/>
      </dsp:txXfrm>
    </dsp:sp>
    <dsp:sp modelId="{8E47E6C3-26B5-44CA-8AEB-FCEDBA6662B1}">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36715-5543-4E19-A60B-29F21425E01E}">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9D7AB-E462-4AC4-8489-F6D56AFC5658}">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Windows directory returned by GetSystemDirectory</a:t>
          </a:r>
        </a:p>
      </dsp:txBody>
      <dsp:txXfrm>
        <a:off x="692764" y="2250643"/>
        <a:ext cx="9822835" cy="599796"/>
      </dsp:txXfrm>
    </dsp:sp>
    <dsp:sp modelId="{278D4C0A-2C79-4767-B994-9EBD4BC3B99C}">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8C34C-28AA-45B1-B96E-9840854BE4CF}">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608FC-BA29-4BC6-B71D-5D4B07A95C93}">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process' current directory</a:t>
          </a:r>
        </a:p>
      </dsp:txBody>
      <dsp:txXfrm>
        <a:off x="692764" y="3000388"/>
        <a:ext cx="9822835" cy="599796"/>
      </dsp:txXfrm>
    </dsp:sp>
    <dsp:sp modelId="{7A695EF3-FCC7-4C77-9026-1A4F8BCAB8E2}">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C4337-CF87-41D6-AD09-DF327EC0E065}">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758FAA-9C11-4334-B5EF-4B752A057C01}">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directories listed in the PATH environment variable</a:t>
          </a:r>
        </a:p>
      </dsp:txBody>
      <dsp:txXfrm>
        <a:off x="692764" y="3750134"/>
        <a:ext cx="9822835" cy="5997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3C2FB-4FCD-41D3-9902-B83F43BC88F3}">
      <dsp:nvSpPr>
        <dsp:cNvPr id="0" name=""/>
        <dsp:cNvSpPr/>
      </dsp:nvSpPr>
      <dsp:spPr>
        <a:xfrm>
          <a:off x="0" y="125026"/>
          <a:ext cx="6589260" cy="16204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LSASS Memory</a:t>
          </a:r>
          <a:br>
            <a:rPr lang="en-US" sz="2300" b="0" i="0" kern="1200" dirty="0"/>
          </a:br>
          <a:r>
            <a:rPr lang="en-US" sz="2300" kern="1200" dirty="0">
              <a:hlinkClick xmlns:r="http://schemas.openxmlformats.org/officeDocument/2006/relationships" r:id="rId1"/>
            </a:rPr>
            <a:t>OS Credential Dumping: LSASS Memory, Sub-technique T1003.001 - Enterprise | MITRE ATT&amp;CK®</a:t>
          </a:r>
          <a:endParaRPr lang="en-US" sz="2300" kern="1200" dirty="0"/>
        </a:p>
      </dsp:txBody>
      <dsp:txXfrm>
        <a:off x="79106" y="204132"/>
        <a:ext cx="6431048" cy="1462274"/>
      </dsp:txXfrm>
    </dsp:sp>
    <dsp:sp modelId="{297B0F61-F2E5-4D7F-86AF-B2EAA59E6884}">
      <dsp:nvSpPr>
        <dsp:cNvPr id="0" name=""/>
        <dsp:cNvSpPr/>
      </dsp:nvSpPr>
      <dsp:spPr>
        <a:xfrm>
          <a:off x="0" y="1811753"/>
          <a:ext cx="6589260" cy="162048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Windows Credential Manager</a:t>
          </a:r>
          <a:br>
            <a:rPr lang="en-US" sz="2300" b="0" i="0" kern="1200" dirty="0"/>
          </a:br>
          <a:r>
            <a:rPr lang="en-US" sz="2300" kern="1200" dirty="0">
              <a:hlinkClick xmlns:r="http://schemas.openxmlformats.org/officeDocument/2006/relationships" r:id="rId2"/>
            </a:rPr>
            <a:t>Credentials from Password Stores: Windows Credential Manager, Sub-technique T1555.004 - Enterprise | MITRE ATT&amp;CK®</a:t>
          </a:r>
          <a:endParaRPr lang="en-US" sz="2300" kern="1200" dirty="0"/>
        </a:p>
      </dsp:txBody>
      <dsp:txXfrm>
        <a:off x="79106" y="1890859"/>
        <a:ext cx="6431048" cy="1462274"/>
      </dsp:txXfrm>
    </dsp:sp>
    <dsp:sp modelId="{18F11949-B1E2-41BD-8374-081618AEC19A}">
      <dsp:nvSpPr>
        <dsp:cNvPr id="0" name=""/>
        <dsp:cNvSpPr/>
      </dsp:nvSpPr>
      <dsp:spPr>
        <a:xfrm>
          <a:off x="0" y="3498479"/>
          <a:ext cx="6589260" cy="162048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Credentials from Web Browsers</a:t>
          </a:r>
          <a:br>
            <a:rPr lang="en-US" sz="2300" b="0" i="0" kern="1200" dirty="0"/>
          </a:br>
          <a:r>
            <a:rPr lang="en-US" sz="2300" kern="1200" dirty="0">
              <a:hlinkClick xmlns:r="http://schemas.openxmlformats.org/officeDocument/2006/relationships" r:id="rId3"/>
            </a:rPr>
            <a:t>Credentials from Password Stores: Credentials from Web Browsers, Sub-technique T1555.003 - Enterprise | MITRE ATT&amp;CK®</a:t>
          </a:r>
          <a:endParaRPr lang="en-US" sz="2300" kern="1200" dirty="0"/>
        </a:p>
      </dsp:txBody>
      <dsp:txXfrm>
        <a:off x="79106" y="3577585"/>
        <a:ext cx="6431048" cy="1462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EBDA0-194B-41B9-A1A9-8114AE71286B}">
      <dsp:nvSpPr>
        <dsp:cNvPr id="0" name=""/>
        <dsp:cNvSpPr/>
      </dsp:nvSpPr>
      <dsp:spPr>
        <a:xfrm>
          <a:off x="0" y="427941"/>
          <a:ext cx="6364224" cy="25640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458216" rIns="49393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DLLs loaded into the process get a chance to do some work by getting notified of the process exit using a call to their DllMain function with DLL_PROCESS_DETACH </a:t>
          </a:r>
        </a:p>
        <a:p>
          <a:pPr marL="228600" lvl="1" indent="-228600" algn="l" defTabSz="977900">
            <a:lnSpc>
              <a:spcPct val="90000"/>
            </a:lnSpc>
            <a:spcBef>
              <a:spcPct val="0"/>
            </a:spcBef>
            <a:spcAft>
              <a:spcPct val="15000"/>
            </a:spcAft>
            <a:buChar char="•"/>
          </a:pPr>
          <a:r>
            <a:rPr lang="en-US" sz="2200" kern="1200"/>
            <a:t>can be called only by the process itself asking to exit</a:t>
          </a:r>
        </a:p>
      </dsp:txBody>
      <dsp:txXfrm>
        <a:off x="0" y="427941"/>
        <a:ext cx="6364224" cy="2564099"/>
      </dsp:txXfrm>
    </dsp:sp>
    <dsp:sp modelId="{E4EB6729-60F7-411A-B289-9198BE33526D}">
      <dsp:nvSpPr>
        <dsp:cNvPr id="0" name=""/>
        <dsp:cNvSpPr/>
      </dsp:nvSpPr>
      <dsp:spPr>
        <a:xfrm>
          <a:off x="318211" y="103220"/>
          <a:ext cx="4454956"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kern="1200"/>
            <a:t>ExitProcess: </a:t>
          </a:r>
        </a:p>
      </dsp:txBody>
      <dsp:txXfrm>
        <a:off x="349914" y="134923"/>
        <a:ext cx="4391550" cy="586034"/>
      </dsp:txXfrm>
    </dsp:sp>
    <dsp:sp modelId="{EB8827A1-071A-415E-ABFC-D784923093B3}">
      <dsp:nvSpPr>
        <dsp:cNvPr id="0" name=""/>
        <dsp:cNvSpPr/>
      </dsp:nvSpPr>
      <dsp:spPr>
        <a:xfrm>
          <a:off x="0" y="3435561"/>
          <a:ext cx="6364224" cy="19750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3934" tIns="458216" rIns="49393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can be called from outside the process</a:t>
          </a:r>
        </a:p>
        <a:p>
          <a:pPr marL="228600" lvl="1" indent="-228600" algn="l" defTabSz="977900">
            <a:lnSpc>
              <a:spcPct val="90000"/>
            </a:lnSpc>
            <a:spcBef>
              <a:spcPct val="0"/>
            </a:spcBef>
            <a:spcAft>
              <a:spcPct val="15000"/>
            </a:spcAft>
            <a:buChar char="•"/>
          </a:pPr>
          <a:r>
            <a:rPr lang="en-US" sz="2200" kern="1200"/>
            <a:t>DLLs don’t get a chance to execute code, all threads are terminated abruptly</a:t>
          </a:r>
        </a:p>
        <a:p>
          <a:pPr marL="228600" lvl="1" indent="-228600" algn="l" defTabSz="977900">
            <a:lnSpc>
              <a:spcPct val="90000"/>
            </a:lnSpc>
            <a:spcBef>
              <a:spcPct val="0"/>
            </a:spcBef>
            <a:spcAft>
              <a:spcPct val="15000"/>
            </a:spcAft>
            <a:buChar char="•"/>
          </a:pPr>
          <a:r>
            <a:rPr lang="en-US" sz="2200" kern="1200"/>
            <a:t>can lead to data loss </a:t>
          </a:r>
        </a:p>
      </dsp:txBody>
      <dsp:txXfrm>
        <a:off x="0" y="3435561"/>
        <a:ext cx="6364224" cy="1975050"/>
      </dsp:txXfrm>
    </dsp:sp>
    <dsp:sp modelId="{6BE1CDE8-E6CB-4FCB-8EAB-C082FCF040F8}">
      <dsp:nvSpPr>
        <dsp:cNvPr id="0" name=""/>
        <dsp:cNvSpPr/>
      </dsp:nvSpPr>
      <dsp:spPr>
        <a:xfrm>
          <a:off x="318211" y="3110840"/>
          <a:ext cx="4454956" cy="649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kern="1200"/>
            <a:t>TerminateProcess: </a:t>
          </a:r>
        </a:p>
      </dsp:txBody>
      <dsp:txXfrm>
        <a:off x="349914" y="3142543"/>
        <a:ext cx="4391550"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AD316-2F72-476B-8BFA-5106A9405E6A}">
      <dsp:nvSpPr>
        <dsp:cNvPr id="0" name=""/>
        <dsp:cNvSpPr/>
      </dsp:nvSpPr>
      <dsp:spPr>
        <a:xfrm>
          <a:off x="2044800" y="174437"/>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D67CD-C525-44A3-AEE7-B8A6E680E5C4}">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5C6BE5-5600-4CEF-9540-1FF71BB308EB}">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What is virtual memory?</a:t>
          </a:r>
        </a:p>
      </dsp:txBody>
      <dsp:txXfrm>
        <a:off x="1342800" y="3054438"/>
        <a:ext cx="3600000" cy="720000"/>
      </dsp:txXfrm>
    </dsp:sp>
    <dsp:sp modelId="{E7758F45-4429-4EDA-8CD7-01B07F34279D}">
      <dsp:nvSpPr>
        <dsp:cNvPr id="0" name=""/>
        <dsp:cNvSpPr/>
      </dsp:nvSpPr>
      <dsp:spPr>
        <a:xfrm>
          <a:off x="6274800" y="174437"/>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65961-4800-44FC-B429-9DE92B0CAB02}">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26CCE0-255A-4C5C-96A2-B3A22C02A348}">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Why DOES OS need virtual memory?</a:t>
          </a:r>
        </a:p>
      </dsp:txBody>
      <dsp:txXfrm>
        <a:off x="5572800" y="3054438"/>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B9711-E5B7-4AEB-901E-47D3AB99FDD2}">
      <dsp:nvSpPr>
        <dsp:cNvPr id="0" name=""/>
        <dsp:cNvSpPr/>
      </dsp:nvSpPr>
      <dsp:spPr>
        <a:xfrm>
          <a:off x="0" y="737006"/>
          <a:ext cx="10506456"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787CC-9890-426B-B1E3-CFA0BECE7055}">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509E32-6405-4323-8E6C-FD4D73CDA871}">
      <dsp:nvSpPr>
        <dsp:cNvPr id="0" name=""/>
        <dsp:cNvSpPr/>
      </dsp:nvSpPr>
      <dsp:spPr>
        <a:xfrm>
          <a:off x="1571524" y="737006"/>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977900">
            <a:lnSpc>
              <a:spcPct val="90000"/>
            </a:lnSpc>
            <a:spcBef>
              <a:spcPct val="0"/>
            </a:spcBef>
            <a:spcAft>
              <a:spcPct val="35000"/>
            </a:spcAft>
            <a:buNone/>
          </a:pPr>
          <a:r>
            <a:rPr lang="en-US" sz="2200" kern="1200"/>
            <a:t>Definition: </a:t>
          </a:r>
          <a:r>
            <a:rPr lang="en-US" sz="2200" b="0" i="0" kern="1200"/>
            <a:t>is a memory management technique that provides an "idealized abstraction of the storage resources that are actually available on a given machine" which "creates the illusion to users of a very large memory“</a:t>
          </a:r>
          <a:endParaRPr lang="en-US" sz="2200" kern="1200"/>
        </a:p>
      </dsp:txBody>
      <dsp:txXfrm>
        <a:off x="1571524" y="737006"/>
        <a:ext cx="8934931" cy="1360627"/>
      </dsp:txXfrm>
    </dsp:sp>
    <dsp:sp modelId="{747C9C34-6CB3-431D-82FA-AF470A66A805}">
      <dsp:nvSpPr>
        <dsp:cNvPr id="0" name=""/>
        <dsp:cNvSpPr/>
      </dsp:nvSpPr>
      <dsp:spPr>
        <a:xfrm>
          <a:off x="0" y="2437790"/>
          <a:ext cx="10506456"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D4C92-0F53-4289-AEFF-BFCD47769EBC}">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1ADFE8-3CB9-4DBC-BCA1-2289C13EEAAC}">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977900">
            <a:lnSpc>
              <a:spcPct val="90000"/>
            </a:lnSpc>
            <a:spcBef>
              <a:spcPct val="0"/>
            </a:spcBef>
            <a:spcAft>
              <a:spcPct val="35000"/>
            </a:spcAft>
            <a:buNone/>
          </a:pPr>
          <a:r>
            <a:rPr lang="en-US" sz="2200" i="0" kern="1200"/>
            <a:t>Virtual Memory is a technique aiming to solve memory’s physical shortages by using the secondary memory so that an OS considers it as a part of the main memory</a:t>
          </a:r>
          <a:endParaRPr lang="en-US" sz="2200" kern="1200"/>
        </a:p>
      </dsp:txBody>
      <dsp:txXfrm>
        <a:off x="1571524" y="2437790"/>
        <a:ext cx="8934931" cy="1360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8A8BD-53A1-4697-A7C6-F8C31275C966}">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01EF6-9E86-4A92-AAB0-7D0CD97FD4C5}">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When a thread is created, the memory manager automatically reserves 1MB for user stack and 12KB (32-bit) for kernel stack</a:t>
          </a:r>
        </a:p>
      </dsp:txBody>
      <dsp:txXfrm>
        <a:off x="0" y="2124"/>
        <a:ext cx="10515600" cy="1449029"/>
      </dsp:txXfrm>
    </dsp:sp>
    <dsp:sp modelId="{BDE71243-9F56-421C-AC12-B666D1407E02}">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E533E-81AD-429A-9623-8CA1BE1D25B8}">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a:t>Stores local data, return addresses, used for parameter passing</a:t>
          </a:r>
          <a:endParaRPr lang="en-US" sz="3200" kern="1200"/>
        </a:p>
      </dsp:txBody>
      <dsp:txXfrm>
        <a:off x="0" y="1451154"/>
        <a:ext cx="10515600" cy="1449029"/>
      </dsp:txXfrm>
    </dsp:sp>
    <dsp:sp modelId="{88EAD87D-507A-48DD-83C9-C123FFBE8AC7}">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BED714-107B-4707-80BF-DBFEFD46E9AB}">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0" i="0" kern="1200"/>
            <a:t>Variables created on the stack will go out of scope and are automatically deallocated.</a:t>
          </a:r>
          <a:endParaRPr lang="en-US" sz="3200" kern="1200"/>
        </a:p>
      </dsp:txBody>
      <dsp:txXfrm>
        <a:off x="0" y="2900183"/>
        <a:ext cx="105156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0267D-CFAB-4C82-94D3-35FBC7B9D591}">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39A1E-4B45-4B3C-80A7-B826550F3A55}">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Stored in computer RAM just like the stack</a:t>
          </a:r>
          <a:endParaRPr lang="en-US" sz="3000" kern="1200"/>
        </a:p>
      </dsp:txBody>
      <dsp:txXfrm>
        <a:off x="0" y="0"/>
        <a:ext cx="10515600" cy="1087834"/>
      </dsp:txXfrm>
    </dsp:sp>
    <dsp:sp modelId="{7B114789-DD36-4A66-9859-A935F61C3812}">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2D4CFE-56C6-402B-BD0C-FD3C4257CD31}">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Used on demand to allocate a block of data for use by the program</a:t>
          </a:r>
          <a:endParaRPr lang="en-US" sz="3000" kern="1200"/>
        </a:p>
      </dsp:txBody>
      <dsp:txXfrm>
        <a:off x="0" y="1087834"/>
        <a:ext cx="10515600" cy="1087834"/>
      </dsp:txXfrm>
    </dsp:sp>
    <dsp:sp modelId="{1965A26D-6032-447E-BC21-C7CB755282E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749C2E-A3D3-416A-9946-79E394E3727D}">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Can have allocation failures if too big of a buffer is requested to be allocated</a:t>
          </a:r>
          <a:endParaRPr lang="en-US" sz="3000" kern="1200"/>
        </a:p>
      </dsp:txBody>
      <dsp:txXfrm>
        <a:off x="0" y="2175669"/>
        <a:ext cx="10515600" cy="1087834"/>
      </dsp:txXfrm>
    </dsp:sp>
    <dsp:sp modelId="{0AAC2FC1-F9F5-4C94-BF33-9BBA392854D8}">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6D640D-F524-4280-9957-0BD48C9E926D}">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Responsible for memory leaks</a:t>
          </a:r>
          <a:endParaRPr lang="en-US" sz="3000" kern="1200"/>
        </a:p>
      </dsp:txBody>
      <dsp:txXfrm>
        <a:off x="0" y="3263503"/>
        <a:ext cx="10515600" cy="10878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E4462-A67A-49C2-858E-23397DF2A98C}">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930E6-77BD-48CA-88A1-98307AB53B99}">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3CC66F-2784-40D4-A163-717DAD1931DA}">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directory containing the executable image file</a:t>
          </a:r>
        </a:p>
      </dsp:txBody>
      <dsp:txXfrm>
        <a:off x="692764" y="1407"/>
        <a:ext cx="9822835" cy="599796"/>
      </dsp:txXfrm>
    </dsp:sp>
    <dsp:sp modelId="{DDA8630F-8FE2-40F4-923F-3E7208BFB752}">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99D6F-BFF3-40C7-AE86-79328B1909F5}">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814D6-B71D-4DBA-A7DA-C09102D0833F}">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Windows system directory returned by GetWindowsDirectory</a:t>
          </a:r>
        </a:p>
      </dsp:txBody>
      <dsp:txXfrm>
        <a:off x="692764" y="751152"/>
        <a:ext cx="9822835" cy="599796"/>
      </dsp:txXfrm>
    </dsp:sp>
    <dsp:sp modelId="{29FCCA22-FA15-4B2F-A5E7-915DD68EA823}">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0E22C-3DB2-475B-A207-1A838B2A5B4E}">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088D3-4892-4E21-B032-627F8466BF3B}">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16-bit system directory—that is, the System subfolder under the Windows directory</a:t>
          </a:r>
        </a:p>
      </dsp:txBody>
      <dsp:txXfrm>
        <a:off x="692764" y="1500898"/>
        <a:ext cx="9822835" cy="599796"/>
      </dsp:txXfrm>
    </dsp:sp>
    <dsp:sp modelId="{8E47E6C3-26B5-44CA-8AEB-FCEDBA6662B1}">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36715-5543-4E19-A60B-29F21425E01E}">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9D7AB-E462-4AC4-8489-F6D56AFC5658}">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Windows directory returned by GetSystemDirectory</a:t>
          </a:r>
        </a:p>
      </dsp:txBody>
      <dsp:txXfrm>
        <a:off x="692764" y="2250643"/>
        <a:ext cx="9822835" cy="599796"/>
      </dsp:txXfrm>
    </dsp:sp>
    <dsp:sp modelId="{278D4C0A-2C79-4767-B994-9EBD4BC3B99C}">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8C34C-28AA-45B1-B96E-9840854BE4CF}">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608FC-BA29-4BC6-B71D-5D4B07A95C93}">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process' current directory</a:t>
          </a:r>
        </a:p>
      </dsp:txBody>
      <dsp:txXfrm>
        <a:off x="692764" y="3000388"/>
        <a:ext cx="9822835" cy="599796"/>
      </dsp:txXfrm>
    </dsp:sp>
    <dsp:sp modelId="{7A695EF3-FCC7-4C77-9026-1A4F8BCAB8E2}">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C4337-CF87-41D6-AD09-DF327EC0E065}">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758FAA-9C11-4334-B5EF-4B752A057C01}">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The directories listed in the PATH environment variable</a:t>
          </a:r>
        </a:p>
      </dsp:txBody>
      <dsp:txXfrm>
        <a:off x="692764" y="3750134"/>
        <a:ext cx="9822835" cy="5997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D2905-2F62-4B21-AB41-C8BA3640E332}">
      <dsp:nvSpPr>
        <dsp:cNvPr id="0" name=""/>
        <dsp:cNvSpPr/>
      </dsp:nvSpPr>
      <dsp:spPr>
        <a:xfrm>
          <a:off x="0" y="2700"/>
          <a:ext cx="62917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BDEDC-57EF-4CD0-BFA1-94B42996AF4C}">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Modifying registry keys</a:t>
          </a:r>
        </a:p>
      </dsp:txBody>
      <dsp:txXfrm>
        <a:off x="0" y="2700"/>
        <a:ext cx="6291714" cy="920888"/>
      </dsp:txXfrm>
    </dsp:sp>
    <dsp:sp modelId="{D40DDBD4-784D-4AB5-BE70-DED3A4953CC3}">
      <dsp:nvSpPr>
        <dsp:cNvPr id="0" name=""/>
        <dsp:cNvSpPr/>
      </dsp:nvSpPr>
      <dsp:spPr>
        <a:xfrm>
          <a:off x="0" y="923589"/>
          <a:ext cx="6291714"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89F9F7-FE1D-4069-9B3B-D49C4AFD4724}">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Special folders</a:t>
          </a:r>
        </a:p>
      </dsp:txBody>
      <dsp:txXfrm>
        <a:off x="0" y="923589"/>
        <a:ext cx="6291714" cy="920888"/>
      </dsp:txXfrm>
    </dsp:sp>
    <dsp:sp modelId="{E0932FFC-3B47-4A3A-8F5F-AC95217E9D31}">
      <dsp:nvSpPr>
        <dsp:cNvPr id="0" name=""/>
        <dsp:cNvSpPr/>
      </dsp:nvSpPr>
      <dsp:spPr>
        <a:xfrm>
          <a:off x="0" y="1844478"/>
          <a:ext cx="6291714"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81BF0-4E89-41F0-89D1-FE08EACCBC53}">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Task scheduler</a:t>
          </a:r>
        </a:p>
      </dsp:txBody>
      <dsp:txXfrm>
        <a:off x="0" y="1844478"/>
        <a:ext cx="6291714" cy="920888"/>
      </dsp:txXfrm>
    </dsp:sp>
    <dsp:sp modelId="{59BCEF3D-E506-4AAB-AC73-8129A6C13C5A}">
      <dsp:nvSpPr>
        <dsp:cNvPr id="0" name=""/>
        <dsp:cNvSpPr/>
      </dsp:nvSpPr>
      <dsp:spPr>
        <a:xfrm>
          <a:off x="0" y="2765367"/>
          <a:ext cx="6291714"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27FB0-D210-47E6-A570-E8074F018959}">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DLL search order hijacking</a:t>
          </a:r>
        </a:p>
      </dsp:txBody>
      <dsp:txXfrm>
        <a:off x="0" y="2765367"/>
        <a:ext cx="6291714" cy="920888"/>
      </dsp:txXfrm>
    </dsp:sp>
    <dsp:sp modelId="{6D7AAE59-C68B-4B12-978D-F2E603C579AB}">
      <dsp:nvSpPr>
        <dsp:cNvPr id="0" name=""/>
        <dsp:cNvSpPr/>
      </dsp:nvSpPr>
      <dsp:spPr>
        <a:xfrm>
          <a:off x="0" y="3686256"/>
          <a:ext cx="6291714"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BAFB01-715D-41E9-9222-F603EEEEED57}">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Shortcut hijacking</a:t>
          </a:r>
        </a:p>
      </dsp:txBody>
      <dsp:txXfrm>
        <a:off x="0" y="3686256"/>
        <a:ext cx="6291714" cy="920888"/>
      </dsp:txXfrm>
    </dsp:sp>
    <dsp:sp modelId="{FF9A08B5-0CB2-4DE3-A7F0-DAAD24FF445D}">
      <dsp:nvSpPr>
        <dsp:cNvPr id="0" name=""/>
        <dsp:cNvSpPr/>
      </dsp:nvSpPr>
      <dsp:spPr>
        <a:xfrm>
          <a:off x="0" y="4607145"/>
          <a:ext cx="629171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9B2021-EC52-4BE7-86B3-5A5216EFC126}">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WMI event subscription</a:t>
          </a:r>
        </a:p>
      </dsp:txBody>
      <dsp:txXfrm>
        <a:off x="0" y="4607145"/>
        <a:ext cx="6291714" cy="9208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1C9C1-9381-4A7C-A20E-F584595F87D1}">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B2E43-32D4-4230-9205-087614010AFF}">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t>There is a startup folder location for individual user accounts as well as a system-wide startup folder that will be checked regardless of which user account logs in</a:t>
          </a:r>
          <a:endParaRPr lang="en-US" sz="1900" kern="1200"/>
        </a:p>
      </dsp:txBody>
      <dsp:txXfrm>
        <a:off x="0" y="2703"/>
        <a:ext cx="6900512" cy="1843578"/>
      </dsp:txXfrm>
    </dsp:sp>
    <dsp:sp modelId="{FFE2D5FB-34B3-48BE-A099-D9D9FEAD0F72}">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2194A5-DC20-447E-B177-7BBEBB3EED24}">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startup folder path for the current user is C:\Users\[Username]\AppData\Roaming\Microsoft\Windows\Start Menu\Programs\Startup</a:t>
          </a:r>
        </a:p>
      </dsp:txBody>
      <dsp:txXfrm>
        <a:off x="0" y="1846281"/>
        <a:ext cx="6900512" cy="1843578"/>
      </dsp:txXfrm>
    </dsp:sp>
    <dsp:sp modelId="{CA0AF7A4-4E08-4646-8973-8FB6E04F106B}">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2D941-7DF6-4C9F-8751-56C34F5F9B4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startup folder path for the current user is C:\Users\[Username]\AppData\Roaming\Microsoft\Windows\Start Menu\Programs\Startup</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43B8-6FF8-FC87-2D75-B34D44D0B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622DF8-4335-A04B-B9E4-96B2DA3E1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0603C-2D68-5269-7E3C-5D5AB7292FB5}"/>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5" name="Footer Placeholder 4">
            <a:extLst>
              <a:ext uri="{FF2B5EF4-FFF2-40B4-BE49-F238E27FC236}">
                <a16:creationId xmlns:a16="http://schemas.microsoft.com/office/drawing/2014/main" id="{500DCFD7-7C77-249A-4BF2-6077B36B6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5A79F-79EF-65AE-705A-305BA45D1FC6}"/>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107105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0976-3CE9-5FC2-4D44-30E1060DA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87376E-A0CB-F2AA-C624-E358259DF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42A44-7CDA-00FF-607D-D1F3A250F546}"/>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5" name="Footer Placeholder 4">
            <a:extLst>
              <a:ext uri="{FF2B5EF4-FFF2-40B4-BE49-F238E27FC236}">
                <a16:creationId xmlns:a16="http://schemas.microsoft.com/office/drawing/2014/main" id="{2A54119C-583A-8D7F-0090-2178A9BA5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88CF7-D2A3-67A4-6548-D2C618757FBF}"/>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116225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A8D87-314B-8F01-C016-174D39A59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71B4E1-D683-B8D6-66BC-183C1509B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37AF1-2BF0-8FAF-A79D-F0B97C3BEBFC}"/>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5" name="Footer Placeholder 4">
            <a:extLst>
              <a:ext uri="{FF2B5EF4-FFF2-40B4-BE49-F238E27FC236}">
                <a16:creationId xmlns:a16="http://schemas.microsoft.com/office/drawing/2014/main" id="{AF34D934-2273-ADAA-3FD9-E3E5AE313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ED047-0C3B-5B63-9DC7-43066AC92CC7}"/>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359230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D9B7-5214-FD70-377F-C11F49944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21AAA-6B47-367E-6607-8083F8F2F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61E49-F39D-289C-07E2-F7520D09E154}"/>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5" name="Footer Placeholder 4">
            <a:extLst>
              <a:ext uri="{FF2B5EF4-FFF2-40B4-BE49-F238E27FC236}">
                <a16:creationId xmlns:a16="http://schemas.microsoft.com/office/drawing/2014/main" id="{720C9884-7F65-8A15-27FE-FC6037B5D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C160D-15C8-709F-C166-273096EE4DFB}"/>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313467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0EEF-EB44-50E8-2CAC-CA5C39446E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127616-B58E-6063-2158-45604F0187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A6920-E83C-D4A4-6C43-9D895F0A6B2F}"/>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5" name="Footer Placeholder 4">
            <a:extLst>
              <a:ext uri="{FF2B5EF4-FFF2-40B4-BE49-F238E27FC236}">
                <a16:creationId xmlns:a16="http://schemas.microsoft.com/office/drawing/2014/main" id="{3B7F6370-DD98-CDC4-1E9F-BC4AEF430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BABEC-4C7D-D3CB-7860-5141E6011F70}"/>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253183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5BA7-17D7-26BB-8957-8235D1F33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4AA72F-11FF-85F6-6EE1-5196208E1B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5CC39-FB93-8945-21EE-A9490DFEB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C6BFB8-D91C-2EA4-CBC0-31DCC3DAAACC}"/>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6" name="Footer Placeholder 5">
            <a:extLst>
              <a:ext uri="{FF2B5EF4-FFF2-40B4-BE49-F238E27FC236}">
                <a16:creationId xmlns:a16="http://schemas.microsoft.com/office/drawing/2014/main" id="{3D7F3180-08A7-9EF7-CC3A-164719A73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1DB13-E43B-8767-7247-21E3B414F5E6}"/>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194722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DC8E-9F1A-3ACE-4CA7-457B969238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CB33FD-3BC2-1E94-075E-8D4627774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5B4933-86A2-46C6-44AB-A1CE1600D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8101CF-36A8-904D-DF44-094629AA3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32E11-E921-84F2-7F63-89A8BBC261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6BD54-9F0A-CB15-C45D-34D6A5A9D006}"/>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8" name="Footer Placeholder 7">
            <a:extLst>
              <a:ext uri="{FF2B5EF4-FFF2-40B4-BE49-F238E27FC236}">
                <a16:creationId xmlns:a16="http://schemas.microsoft.com/office/drawing/2014/main" id="{4254BF82-76D1-1460-D0C4-0D376F57F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73CE0B-B192-078F-C5DE-F6A1DAD300A3}"/>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174371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CA0C-B48F-A03A-2EC5-2AA001EEB9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C0633-0DC5-98B0-F16E-6CAD173B9342}"/>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4" name="Footer Placeholder 3">
            <a:extLst>
              <a:ext uri="{FF2B5EF4-FFF2-40B4-BE49-F238E27FC236}">
                <a16:creationId xmlns:a16="http://schemas.microsoft.com/office/drawing/2014/main" id="{D46819CA-5804-45CA-E6AD-D0D0C9ADA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F63AC5-5C26-DA24-65B8-461545155B2D}"/>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386420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3EE49-6808-354E-3D9A-5786D0261BF4}"/>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3" name="Footer Placeholder 2">
            <a:extLst>
              <a:ext uri="{FF2B5EF4-FFF2-40B4-BE49-F238E27FC236}">
                <a16:creationId xmlns:a16="http://schemas.microsoft.com/office/drawing/2014/main" id="{8B050CC7-7C7B-9116-FDDF-CF5FED4CD3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A9B845-730D-0449-6427-A6AF3DF92651}"/>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22283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070A-5593-0420-10CF-03AB34FA1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9FC851-E486-FF19-677F-7799EA38B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AC765-0BF9-DF8B-6B0D-76675DEDB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8A42B-423A-C3F0-547E-0F1BEF0ECED6}"/>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6" name="Footer Placeholder 5">
            <a:extLst>
              <a:ext uri="{FF2B5EF4-FFF2-40B4-BE49-F238E27FC236}">
                <a16:creationId xmlns:a16="http://schemas.microsoft.com/office/drawing/2014/main" id="{305A1210-2135-3E6C-5414-0F7CA6977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5CD83-015A-89B8-1363-3D468914064D}"/>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218627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74F8-9428-BCAE-5374-1A19F4973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9A8BB-02A8-435C-1F45-0AC5F55CD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03768F-E39B-7E72-AF53-213ECC207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8AF30-5596-0F52-CE0F-B2DDDF1795E2}"/>
              </a:ext>
            </a:extLst>
          </p:cNvPr>
          <p:cNvSpPr>
            <a:spLocks noGrp="1"/>
          </p:cNvSpPr>
          <p:nvPr>
            <p:ph type="dt" sz="half" idx="10"/>
          </p:nvPr>
        </p:nvSpPr>
        <p:spPr/>
        <p:txBody>
          <a:bodyPr/>
          <a:lstStyle/>
          <a:p>
            <a:fld id="{DAEA0E53-06C7-47FB-9EBE-89E734BC0C65}" type="datetimeFigureOut">
              <a:rPr lang="en-US" smtClean="0"/>
              <a:t>10-Apr-23</a:t>
            </a:fld>
            <a:endParaRPr lang="en-US"/>
          </a:p>
        </p:txBody>
      </p:sp>
      <p:sp>
        <p:nvSpPr>
          <p:cNvPr id="6" name="Footer Placeholder 5">
            <a:extLst>
              <a:ext uri="{FF2B5EF4-FFF2-40B4-BE49-F238E27FC236}">
                <a16:creationId xmlns:a16="http://schemas.microsoft.com/office/drawing/2014/main" id="{B7C00A9F-BE6D-6A35-A6B1-E4A5A4D66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F3123-3D1A-347E-07B0-C2AC45FEC97E}"/>
              </a:ext>
            </a:extLst>
          </p:cNvPr>
          <p:cNvSpPr>
            <a:spLocks noGrp="1"/>
          </p:cNvSpPr>
          <p:nvPr>
            <p:ph type="sldNum" sz="quarter" idx="12"/>
          </p:nvPr>
        </p:nvSpPr>
        <p:spPr/>
        <p:txBody>
          <a:bodyPr/>
          <a:lstStyle/>
          <a:p>
            <a:fld id="{F005646B-7BE1-498E-9358-F8FC9D609FBF}" type="slidenum">
              <a:rPr lang="en-US" smtClean="0"/>
              <a:t>‹#›</a:t>
            </a:fld>
            <a:endParaRPr lang="en-US"/>
          </a:p>
        </p:txBody>
      </p:sp>
    </p:spTree>
    <p:extLst>
      <p:ext uri="{BB962C8B-B14F-4D97-AF65-F5344CB8AC3E}">
        <p14:creationId xmlns:p14="http://schemas.microsoft.com/office/powerpoint/2010/main" val="338391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1B11E-436F-6C32-3E01-D715A569B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3FC763-5D99-E1C0-9FD5-875E1DA69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E0922-7221-FB4B-BEFD-37AC0E58F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A0E53-06C7-47FB-9EBE-89E734BC0C65}" type="datetimeFigureOut">
              <a:rPr lang="en-US" smtClean="0"/>
              <a:t>10-Apr-23</a:t>
            </a:fld>
            <a:endParaRPr lang="en-US"/>
          </a:p>
        </p:txBody>
      </p:sp>
      <p:sp>
        <p:nvSpPr>
          <p:cNvPr id="5" name="Footer Placeholder 4">
            <a:extLst>
              <a:ext uri="{FF2B5EF4-FFF2-40B4-BE49-F238E27FC236}">
                <a16:creationId xmlns:a16="http://schemas.microsoft.com/office/drawing/2014/main" id="{B53F518C-646C-0520-F087-A81234A54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B69E39-FC33-D4EA-CC9D-37C5CAC89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5646B-7BE1-498E-9358-F8FC9D609FBF}" type="slidenum">
              <a:rPr lang="en-US" smtClean="0"/>
              <a:t>‹#›</a:t>
            </a:fld>
            <a:endParaRPr lang="en-US"/>
          </a:p>
        </p:txBody>
      </p:sp>
    </p:spTree>
    <p:extLst>
      <p:ext uri="{BB962C8B-B14F-4D97-AF65-F5344CB8AC3E}">
        <p14:creationId xmlns:p14="http://schemas.microsoft.com/office/powerpoint/2010/main" val="155899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qlH4-oHnBb8" TargetMode="Externa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p9yZNLeOj4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6neHHkI0Z0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ibm.com/articles/pa-dalign/"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copy-on-writ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attack.mitre.org/techniques/T1546/01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attack.mitre.org/techniques/T1547/00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ttack.mitre.org/techniques/T1053/005/"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2.xml.rels><?xml version="1.0" encoding="UTF-8" standalone="yes"?>
<Relationships xmlns="http://schemas.openxmlformats.org/package/2006/relationships"><Relationship Id="rId3" Type="http://schemas.openxmlformats.org/officeDocument/2006/relationships/hyperlink" Target="https://pentestlab.blog/2019/10/08/persistence-shortcut-modification/" TargetMode="External"/><Relationship Id="rId2" Type="http://schemas.openxmlformats.org/officeDocument/2006/relationships/hyperlink" Target="https://attack.mitre.org/techniques/T1547/009/"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pentestlab.blog/2019/10/08/persistence-shortcut-modification/" TargetMode="External"/><Relationship Id="rId2" Type="http://schemas.openxmlformats.org/officeDocument/2006/relationships/hyperlink" Target="https://attack.mitre.org/techniques/T1546/003/"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attack.mitre.org/techniques/T1056/001/" TargetMode="External"/><Relationship Id="rId2" Type="http://schemas.openxmlformats.org/officeDocument/2006/relationships/hyperlink" Target="https://attack.mitre.org/techniques/T1003"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malwaretech.com/2015/01/inline-hooking-for-programmers-part-1.html"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2.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6">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8">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DB83D-692E-9F9D-8F25-1BF6A5A24992}"/>
              </a:ext>
            </a:extLst>
          </p:cNvPr>
          <p:cNvSpPr>
            <a:spLocks noGrp="1"/>
          </p:cNvSpPr>
          <p:nvPr>
            <p:ph type="ctrTitle"/>
          </p:nvPr>
        </p:nvSpPr>
        <p:spPr>
          <a:xfrm>
            <a:off x="1524000" y="929452"/>
            <a:ext cx="9144000" cy="2526738"/>
          </a:xfrm>
        </p:spPr>
        <p:txBody>
          <a:bodyPr>
            <a:normAutofit/>
          </a:bodyPr>
          <a:lstStyle/>
          <a:p>
            <a:r>
              <a:rPr lang="en-US" sz="6600" dirty="0">
                <a:solidFill>
                  <a:srgbClr val="FFFFFF"/>
                </a:solidFill>
              </a:rPr>
              <a:t>Windows Internal</a:t>
            </a:r>
          </a:p>
        </p:txBody>
      </p:sp>
      <p:sp>
        <p:nvSpPr>
          <p:cNvPr id="17"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E1BE91F-97C8-115A-37E2-24DAF7A31933}"/>
              </a:ext>
            </a:extLst>
          </p:cNvPr>
          <p:cNvSpPr txBox="1"/>
          <p:nvPr/>
        </p:nvSpPr>
        <p:spPr>
          <a:xfrm>
            <a:off x="351065" y="6271826"/>
            <a:ext cx="1599477" cy="369332"/>
          </a:xfrm>
          <a:prstGeom prst="rect">
            <a:avLst/>
          </a:prstGeom>
          <a:noFill/>
        </p:spPr>
        <p:txBody>
          <a:bodyPr wrap="none" rtlCol="0">
            <a:spAutoFit/>
          </a:bodyPr>
          <a:lstStyle/>
          <a:p>
            <a:r>
              <a:rPr lang="en-US" dirty="0"/>
              <a:t>Slides by EaZyq</a:t>
            </a:r>
          </a:p>
        </p:txBody>
      </p:sp>
    </p:spTree>
    <p:extLst>
      <p:ext uri="{BB962C8B-B14F-4D97-AF65-F5344CB8AC3E}">
        <p14:creationId xmlns:p14="http://schemas.microsoft.com/office/powerpoint/2010/main" val="393520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21792" y="1161288"/>
            <a:ext cx="3602736" cy="4526280"/>
          </a:xfrm>
        </p:spPr>
        <p:txBody>
          <a:bodyPr>
            <a:normAutofit/>
          </a:bodyPr>
          <a:lstStyle/>
          <a:p>
            <a:r>
              <a:rPr lang="vi-VN" sz="4000">
                <a:latin typeface="Calibri Light (Headings)"/>
              </a:rPr>
              <a:t>Terminating a process</a:t>
            </a:r>
            <a:endParaRPr lang="en-US" sz="4000">
              <a:latin typeface="Calibri Light (Headings)"/>
            </a:endParaRPr>
          </a:p>
        </p:txBody>
      </p:sp>
      <p:sp>
        <p:nvSpPr>
          <p:cNvPr id="24" name="Rectangle 2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49C4F368-639B-0C69-AE79-B1E96D9DBD3B}"/>
              </a:ext>
            </a:extLst>
          </p:cNvPr>
          <p:cNvGraphicFramePr>
            <a:graphicFrameLocks noGrp="1"/>
          </p:cNvGraphicFramePr>
          <p:nvPr>
            <p:ph idx="1"/>
            <p:extLst>
              <p:ext uri="{D42A27DB-BD31-4B8C-83A1-F6EECF244321}">
                <p14:modId xmlns:p14="http://schemas.microsoft.com/office/powerpoint/2010/main" val="15401865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62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5297762" y="329184"/>
            <a:ext cx="6251110" cy="1783080"/>
          </a:xfrm>
        </p:spPr>
        <p:txBody>
          <a:bodyPr anchor="b">
            <a:normAutofit/>
          </a:bodyPr>
          <a:lstStyle/>
          <a:p>
            <a:r>
              <a:rPr lang="en-US" sz="5400"/>
              <a:t>Threads</a:t>
            </a:r>
          </a:p>
        </p:txBody>
      </p:sp>
      <p:pic>
        <p:nvPicPr>
          <p:cNvPr id="5" name="Picture 4" descr="Web of wires connecting pins">
            <a:extLst>
              <a:ext uri="{FF2B5EF4-FFF2-40B4-BE49-F238E27FC236}">
                <a16:creationId xmlns:a16="http://schemas.microsoft.com/office/drawing/2014/main" id="{65FC7EE3-7D3C-B985-2F3E-332929FB3919}"/>
              </a:ext>
            </a:extLst>
          </p:cNvPr>
          <p:cNvPicPr>
            <a:picLocks noChangeAspect="1"/>
          </p:cNvPicPr>
          <p:nvPr/>
        </p:nvPicPr>
        <p:blipFill rotWithShape="1">
          <a:blip r:embed="rId2"/>
          <a:srcRect l="20506" r="3416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297762" y="2706624"/>
            <a:ext cx="6251110" cy="3483864"/>
          </a:xfrm>
        </p:spPr>
        <p:txBody>
          <a:bodyPr>
            <a:normAutofit/>
          </a:bodyPr>
          <a:lstStyle/>
          <a:p>
            <a:r>
              <a:rPr lang="en-US" sz="2200"/>
              <a:t>Definition: </a:t>
            </a:r>
            <a:r>
              <a:rPr lang="en-US" sz="2200" b="0" i="0">
                <a:effectLst/>
                <a:latin typeface="Times New Roman" panose="02020603050405020304" pitchFamily="18" charset="0"/>
              </a:rPr>
              <a:t>A </a:t>
            </a:r>
            <a:r>
              <a:rPr lang="en-US" sz="2200" b="0" i="1">
                <a:effectLst/>
                <a:latin typeface="Times New Roman" panose="02020603050405020304" pitchFamily="18" charset="0"/>
              </a:rPr>
              <a:t>thread</a:t>
            </a:r>
            <a:r>
              <a:rPr lang="en-US" sz="2200" b="0" i="0">
                <a:effectLst/>
                <a:latin typeface="Times New Roman" panose="02020603050405020304" pitchFamily="18" charset="0"/>
              </a:rPr>
              <a:t> is a single sequential flow of control within a program.</a:t>
            </a:r>
          </a:p>
          <a:p>
            <a:r>
              <a:rPr lang="en-US" sz="2200"/>
              <a:t>ETHREAD contrains KTHREAD, both in the systeam address space</a:t>
            </a:r>
          </a:p>
          <a:p>
            <a:r>
              <a:rPr lang="en-US" sz="2200"/>
              <a:t>Thread enviroment block (TEB) in process address space (similar to PEB)</a:t>
            </a:r>
          </a:p>
          <a:p>
            <a:r>
              <a:rPr lang="en-US" sz="2200"/>
              <a:t>API : CreateThread / CreateRemoteThread / CreateRemoteThreadEx</a:t>
            </a:r>
          </a:p>
          <a:p>
            <a:endParaRPr lang="en-US" sz="2200"/>
          </a:p>
        </p:txBody>
      </p:sp>
    </p:spTree>
    <p:extLst>
      <p:ext uri="{BB962C8B-B14F-4D97-AF65-F5344CB8AC3E}">
        <p14:creationId xmlns:p14="http://schemas.microsoft.com/office/powerpoint/2010/main" val="261401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86834" y="1153572"/>
            <a:ext cx="3200400" cy="4461163"/>
          </a:xfrm>
        </p:spPr>
        <p:txBody>
          <a:bodyPr>
            <a:normAutofit/>
          </a:bodyPr>
          <a:lstStyle/>
          <a:p>
            <a:r>
              <a:rPr lang="en-US">
                <a:solidFill>
                  <a:srgbClr val="FFFFFF"/>
                </a:solidFill>
              </a:rPr>
              <a:t>Memory Management</a:t>
            </a:r>
          </a:p>
        </p:txBody>
      </p:sp>
      <p:sp>
        <p:nvSpPr>
          <p:cNvPr id="39" name="Arc 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Content Placeholder 2">
            <a:extLst>
              <a:ext uri="{FF2B5EF4-FFF2-40B4-BE49-F238E27FC236}">
                <a16:creationId xmlns:a16="http://schemas.microsoft.com/office/drawing/2014/main" id="{D693CEB8-50B6-648E-19E9-1D8202A34111}"/>
              </a:ext>
            </a:extLst>
          </p:cNvPr>
          <p:cNvSpPr>
            <a:spLocks noGrp="1"/>
          </p:cNvSpPr>
          <p:nvPr>
            <p:ph idx="1"/>
          </p:nvPr>
        </p:nvSpPr>
        <p:spPr>
          <a:xfrm>
            <a:off x="4447308" y="591344"/>
            <a:ext cx="6906491" cy="5585619"/>
          </a:xfrm>
        </p:spPr>
        <p:txBody>
          <a:bodyPr anchor="ctr">
            <a:normAutofit/>
          </a:bodyPr>
          <a:lstStyle/>
          <a:p>
            <a:r>
              <a:rPr lang="en-US"/>
              <a:t>Virtual Memory</a:t>
            </a:r>
          </a:p>
          <a:p>
            <a:r>
              <a:rPr lang="en-US"/>
              <a:t>Segmented and Paged memory</a:t>
            </a:r>
          </a:p>
          <a:p>
            <a:r>
              <a:rPr lang="en-US"/>
              <a:t>Address translating</a:t>
            </a:r>
          </a:p>
          <a:p>
            <a:r>
              <a:rPr lang="en-US"/>
              <a:t>Alignment</a:t>
            </a:r>
          </a:p>
          <a:p>
            <a:r>
              <a:rPr lang="en-US"/>
              <a:t>Protection Attributes</a:t>
            </a:r>
          </a:p>
          <a:p>
            <a:r>
              <a:rPr lang="en-US"/>
              <a:t>Stack &amp; Heap</a:t>
            </a:r>
          </a:p>
        </p:txBody>
      </p:sp>
    </p:spTree>
    <p:extLst>
      <p:ext uri="{BB962C8B-B14F-4D97-AF65-F5344CB8AC3E}">
        <p14:creationId xmlns:p14="http://schemas.microsoft.com/office/powerpoint/2010/main" val="81334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Virtual Memory</a:t>
            </a: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ack the Virtual Memory: drawing the VM diagram - Blog Holberton School">
            <a:extLst>
              <a:ext uri="{FF2B5EF4-FFF2-40B4-BE49-F238E27FC236}">
                <a16:creationId xmlns:a16="http://schemas.microsoft.com/office/drawing/2014/main" id="{BD71EBEE-3DF9-7E79-1A67-607D036B7D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91241" y="640080"/>
            <a:ext cx="5340725"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201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Virtual Memory ‘s Questions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293F92-D7F0-DEC1-73BB-E425CDFA2FA3}"/>
              </a:ext>
            </a:extLst>
          </p:cNvPr>
          <p:cNvGraphicFramePr>
            <a:graphicFrameLocks noGrp="1"/>
          </p:cNvGraphicFramePr>
          <p:nvPr>
            <p:ph idx="1"/>
            <p:extLst>
              <p:ext uri="{D42A27DB-BD31-4B8C-83A1-F6EECF244321}">
                <p14:modId xmlns:p14="http://schemas.microsoft.com/office/powerpoint/2010/main" val="70213594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482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334644"/>
            <a:ext cx="10509504" cy="1076914"/>
          </a:xfrm>
        </p:spPr>
        <p:txBody>
          <a:bodyPr anchor="ctr">
            <a:normAutofit/>
          </a:bodyPr>
          <a:lstStyle/>
          <a:p>
            <a:r>
              <a:rPr lang="en-US" sz="4000" dirty="0"/>
              <a:t>Virtual Memory</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BA79E25-6F17-7A41-CF31-6DA756A2483F}"/>
              </a:ext>
            </a:extLst>
          </p:cNvPr>
          <p:cNvGraphicFramePr>
            <a:graphicFrameLocks noGrp="1"/>
          </p:cNvGraphicFramePr>
          <p:nvPr>
            <p:ph idx="1"/>
            <p:extLst>
              <p:ext uri="{D42A27DB-BD31-4B8C-83A1-F6EECF244321}">
                <p14:modId xmlns:p14="http://schemas.microsoft.com/office/powerpoint/2010/main" val="344451101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200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Virtual Memory | Computer Architecture">
            <a:extLst>
              <a:ext uri="{FF2B5EF4-FFF2-40B4-BE49-F238E27FC236}">
                <a16:creationId xmlns:a16="http://schemas.microsoft.com/office/drawing/2014/main" id="{A595698A-03BA-7A19-6C8D-4CDA4F0C1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502" y="39067"/>
            <a:ext cx="8442852" cy="677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9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0936" y="640080"/>
            <a:ext cx="4818888" cy="1481328"/>
          </a:xfrm>
        </p:spPr>
        <p:txBody>
          <a:bodyPr anchor="b">
            <a:normAutofit/>
          </a:bodyPr>
          <a:lstStyle/>
          <a:p>
            <a:r>
              <a:rPr lang="en-US" sz="5400"/>
              <a:t>Virtual Memory</a:t>
            </a:r>
          </a:p>
        </p:txBody>
      </p:sp>
      <p:sp>
        <p:nvSpPr>
          <p:cNvPr id="2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630936" y="2660904"/>
            <a:ext cx="4818888" cy="3547872"/>
          </a:xfrm>
        </p:spPr>
        <p:txBody>
          <a:bodyPr anchor="t">
            <a:normAutofit/>
          </a:bodyPr>
          <a:lstStyle/>
          <a:p>
            <a:r>
              <a:rPr lang="en-US" sz="2000" dirty="0"/>
              <a:t>At run time, the memory manager-with assistance from hardware-maps the virtual address into physical address.</a:t>
            </a:r>
          </a:p>
          <a:p>
            <a:r>
              <a:rPr lang="en-US" sz="2000" dirty="0"/>
              <a:t>the memory manager has two primary tasks</a:t>
            </a:r>
          </a:p>
          <a:p>
            <a:pPr marL="0" indent="0">
              <a:buNone/>
            </a:pPr>
            <a:r>
              <a:rPr lang="en-US" sz="2000" dirty="0"/>
              <a:t>        +   Translating, or mapping, a process’s virtual address space into physical memory</a:t>
            </a:r>
          </a:p>
          <a:p>
            <a:pPr marL="0" indent="0">
              <a:buNone/>
            </a:pPr>
            <a:r>
              <a:rPr lang="en-US" sz="2000" dirty="0"/>
              <a:t>        +   Paging some of the contents of memory to disk when it becomes overcommitted</a:t>
            </a:r>
          </a:p>
          <a:p>
            <a:pPr marL="0" indent="0">
              <a:buNone/>
            </a:pPr>
            <a:r>
              <a:rPr lang="en-US" sz="1400" dirty="0">
                <a:hlinkClick r:id="rId2"/>
              </a:rPr>
              <a:t>Virtual Memory: 3 What is Virtual Memory? - YouTube</a:t>
            </a:r>
            <a:endParaRPr lang="en-US" sz="2000" dirty="0"/>
          </a:p>
        </p:txBody>
      </p:sp>
      <p:pic>
        <p:nvPicPr>
          <p:cNvPr id="23" name="Graphic 6" descr="Computer">
            <a:extLst>
              <a:ext uri="{FF2B5EF4-FFF2-40B4-BE49-F238E27FC236}">
                <a16:creationId xmlns:a16="http://schemas.microsoft.com/office/drawing/2014/main" id="{57706729-19D1-36A7-5E40-00FB1426B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89992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dirty="0"/>
              <a:t>Segmented and Paged memory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egmentation and Paging | Segmented Paging | Gate Vidyalay">
            <a:extLst>
              <a:ext uri="{FF2B5EF4-FFF2-40B4-BE49-F238E27FC236}">
                <a16:creationId xmlns:a16="http://schemas.microsoft.com/office/drawing/2014/main" id="{C295FD05-07EA-2586-9E09-3F01FBF8AC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7102" y="2133601"/>
            <a:ext cx="7228155" cy="1835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858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a:t>Segmentation</a:t>
            </a:r>
            <a:endParaRPr lang="en-US" dirty="0"/>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FCECE58-85BB-34CE-303C-205E796EA4D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6784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053DA5B-B172-263D-E21E-7D024219C3F5}"/>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Overview</a:t>
            </a:r>
          </a:p>
        </p:txBody>
      </p:sp>
      <p:sp>
        <p:nvSpPr>
          <p:cNvPr id="3" name="Content Placeholder 2">
            <a:extLst>
              <a:ext uri="{FF2B5EF4-FFF2-40B4-BE49-F238E27FC236}">
                <a16:creationId xmlns:a16="http://schemas.microsoft.com/office/drawing/2014/main" id="{28DA6A14-8707-1A05-1E3C-25DDBE6F6F03}"/>
              </a:ext>
            </a:extLst>
          </p:cNvPr>
          <p:cNvSpPr>
            <a:spLocks noGrp="1"/>
          </p:cNvSpPr>
          <p:nvPr>
            <p:ph idx="1"/>
          </p:nvPr>
        </p:nvSpPr>
        <p:spPr>
          <a:xfrm>
            <a:off x="6095999" y="882315"/>
            <a:ext cx="5254754" cy="5294647"/>
          </a:xfrm>
        </p:spPr>
        <p:txBody>
          <a:bodyPr>
            <a:normAutofit/>
          </a:bodyPr>
          <a:lstStyle/>
          <a:p>
            <a:r>
              <a:rPr lang="en-US" sz="3600" dirty="0"/>
              <a:t>Processes &amp; Thread</a:t>
            </a:r>
          </a:p>
          <a:p>
            <a:r>
              <a:rPr lang="en-US" sz="3600" dirty="0"/>
              <a:t>Memory Management</a:t>
            </a:r>
          </a:p>
          <a:p>
            <a:r>
              <a:rPr lang="en-US" sz="3600" dirty="0"/>
              <a:t>Dynamic-Link Libraries</a:t>
            </a:r>
          </a:p>
          <a:p>
            <a:r>
              <a:rPr lang="en-US" sz="3600" dirty="0"/>
              <a:t>Persistent Techniques</a:t>
            </a:r>
          </a:p>
          <a:p>
            <a:r>
              <a:rPr lang="en-US" sz="3600" dirty="0"/>
              <a:t>Payloads</a:t>
            </a:r>
          </a:p>
          <a:p>
            <a:pPr marL="0" indent="0">
              <a:buNone/>
            </a:pPr>
            <a:endParaRPr lang="en-US" sz="2200" dirty="0"/>
          </a:p>
        </p:txBody>
      </p:sp>
    </p:spTree>
    <p:extLst>
      <p:ext uri="{BB962C8B-B14F-4D97-AF65-F5344CB8AC3E}">
        <p14:creationId xmlns:p14="http://schemas.microsoft.com/office/powerpoint/2010/main" val="308645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C4D017-07E9-1567-4C03-6B872BCE08B5}"/>
              </a:ext>
            </a:extLst>
          </p:cNvPr>
          <p:cNvPicPr>
            <a:picLocks noChangeAspect="1"/>
          </p:cNvPicPr>
          <p:nvPr/>
        </p:nvPicPr>
        <p:blipFill>
          <a:blip r:embed="rId2"/>
          <a:stretch>
            <a:fillRect/>
          </a:stretch>
        </p:blipFill>
        <p:spPr>
          <a:xfrm>
            <a:off x="65988" y="0"/>
            <a:ext cx="12060023" cy="6858000"/>
          </a:xfrm>
          <a:prstGeom prst="rect">
            <a:avLst/>
          </a:prstGeom>
        </p:spPr>
      </p:pic>
    </p:spTree>
    <p:extLst>
      <p:ext uri="{BB962C8B-B14F-4D97-AF65-F5344CB8AC3E}">
        <p14:creationId xmlns:p14="http://schemas.microsoft.com/office/powerpoint/2010/main" val="1040467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961CB1-6BE8-B565-8F45-B6AC1A8DE306}"/>
              </a:ext>
            </a:extLst>
          </p:cNvPr>
          <p:cNvPicPr>
            <a:picLocks noChangeAspect="1"/>
          </p:cNvPicPr>
          <p:nvPr/>
        </p:nvPicPr>
        <p:blipFill>
          <a:blip r:embed="rId2"/>
          <a:stretch>
            <a:fillRect/>
          </a:stretch>
        </p:blipFill>
        <p:spPr>
          <a:xfrm>
            <a:off x="710178" y="299348"/>
            <a:ext cx="10571225" cy="5072807"/>
          </a:xfrm>
          <a:prstGeom prst="rect">
            <a:avLst/>
          </a:prstGeom>
        </p:spPr>
      </p:pic>
      <p:sp>
        <p:nvSpPr>
          <p:cNvPr id="7" name="TextBox 6">
            <a:extLst>
              <a:ext uri="{FF2B5EF4-FFF2-40B4-BE49-F238E27FC236}">
                <a16:creationId xmlns:a16="http://schemas.microsoft.com/office/drawing/2014/main" id="{5AA17F4C-046E-1544-DE89-8F946A05F91D}"/>
              </a:ext>
            </a:extLst>
          </p:cNvPr>
          <p:cNvSpPr txBox="1"/>
          <p:nvPr/>
        </p:nvSpPr>
        <p:spPr>
          <a:xfrm>
            <a:off x="3480148" y="5851520"/>
            <a:ext cx="6096000" cy="369332"/>
          </a:xfrm>
          <a:prstGeom prst="rect">
            <a:avLst/>
          </a:prstGeom>
          <a:noFill/>
        </p:spPr>
        <p:txBody>
          <a:bodyPr wrap="square">
            <a:spAutoFit/>
          </a:bodyPr>
          <a:lstStyle/>
          <a:p>
            <a:r>
              <a:rPr lang="en-US" dirty="0">
                <a:hlinkClick r:id="rId3"/>
              </a:rPr>
              <a:t>Segmented, Paged and Virtual Memory - YouTube</a:t>
            </a:r>
            <a:endParaRPr lang="en-US" dirty="0"/>
          </a:p>
        </p:txBody>
      </p:sp>
    </p:spTree>
    <p:extLst>
      <p:ext uri="{BB962C8B-B14F-4D97-AF65-F5344CB8AC3E}">
        <p14:creationId xmlns:p14="http://schemas.microsoft.com/office/powerpoint/2010/main" val="257020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Address translating</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a:t> From a virtual memory address to physical address:</a:t>
            </a:r>
          </a:p>
          <a:p>
            <a:pPr marL="0" indent="0">
              <a:buNone/>
            </a:pPr>
            <a:r>
              <a:rPr lang="en-US" sz="2200"/>
              <a:t>        -   Dissect the virtual address into a virtual page number and offset</a:t>
            </a:r>
          </a:p>
          <a:p>
            <a:pPr marL="0" indent="0">
              <a:buNone/>
            </a:pPr>
            <a:r>
              <a:rPr lang="en-US" sz="2200"/>
              <a:t>        -   The page offset is passed through as it is not translated</a:t>
            </a:r>
          </a:p>
          <a:p>
            <a:pPr marL="0" indent="0">
              <a:buNone/>
            </a:pPr>
            <a:r>
              <a:rPr lang="en-US" sz="2200"/>
              <a:t>        -   The virtual page number is looked up in the TLB, looking for a tag with the corresponding number</a:t>
            </a:r>
          </a:p>
          <a:p>
            <a:pPr marL="0" indent="0">
              <a:buNone/>
            </a:pPr>
            <a:r>
              <a:rPr lang="en-US" sz="2200"/>
              <a:t>        -   There is an entry in the TLB (hit) , meaning we immediately can translate the virtual to the physical address</a:t>
            </a:r>
          </a:p>
          <a:p>
            <a:pPr marL="0" indent="0">
              <a:buNone/>
            </a:pPr>
            <a:r>
              <a:rPr lang="en-US" sz="2200"/>
              <a:t>        -   If there is no entry in the TLB, TLB reaches out to memory (MMU) to find page number</a:t>
            </a:r>
          </a:p>
          <a:p>
            <a:endParaRPr lang="en-US" sz="2200" dirty="0"/>
          </a:p>
        </p:txBody>
      </p:sp>
      <p:sp>
        <p:nvSpPr>
          <p:cNvPr id="5" name="TextBox 4">
            <a:extLst>
              <a:ext uri="{FF2B5EF4-FFF2-40B4-BE49-F238E27FC236}">
                <a16:creationId xmlns:a16="http://schemas.microsoft.com/office/drawing/2014/main" id="{63311A50-E766-5E59-F7B7-6B0AE2B35C76}"/>
              </a:ext>
            </a:extLst>
          </p:cNvPr>
          <p:cNvSpPr txBox="1"/>
          <p:nvPr/>
        </p:nvSpPr>
        <p:spPr>
          <a:xfrm>
            <a:off x="838200" y="5942980"/>
            <a:ext cx="6097044" cy="646331"/>
          </a:xfrm>
          <a:prstGeom prst="rect">
            <a:avLst/>
          </a:prstGeom>
          <a:noFill/>
        </p:spPr>
        <p:txBody>
          <a:bodyPr wrap="square">
            <a:spAutoFit/>
          </a:bodyPr>
          <a:lstStyle/>
          <a:p>
            <a:r>
              <a:rPr lang="en-US" dirty="0">
                <a:hlinkClick r:id="rId2"/>
              </a:rPr>
              <a:t>Virtual Memory: 7 Address Translation Example Walkthrough - YouTube</a:t>
            </a:r>
            <a:endParaRPr lang="en-US" dirty="0"/>
          </a:p>
        </p:txBody>
      </p:sp>
    </p:spTree>
    <p:extLst>
      <p:ext uri="{BB962C8B-B14F-4D97-AF65-F5344CB8AC3E}">
        <p14:creationId xmlns:p14="http://schemas.microsoft.com/office/powerpoint/2010/main" val="2531553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948EA335-3EB7-3C92-C546-55DFF80CF89C}"/>
              </a:ext>
            </a:extLst>
          </p:cNvPr>
          <p:cNvPicPr>
            <a:picLocks noChangeAspect="1"/>
          </p:cNvPicPr>
          <p:nvPr/>
        </p:nvPicPr>
        <p:blipFill>
          <a:blip r:embed="rId2"/>
          <a:stretch>
            <a:fillRect/>
          </a:stretch>
        </p:blipFill>
        <p:spPr>
          <a:xfrm>
            <a:off x="0" y="0"/>
            <a:ext cx="12192000" cy="6753701"/>
          </a:xfrm>
          <a:prstGeom prst="rect">
            <a:avLst/>
          </a:prstGeom>
        </p:spPr>
      </p:pic>
    </p:spTree>
    <p:extLst>
      <p:ext uri="{BB962C8B-B14F-4D97-AF65-F5344CB8AC3E}">
        <p14:creationId xmlns:p14="http://schemas.microsoft.com/office/powerpoint/2010/main" val="1942842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40080" y="325369"/>
            <a:ext cx="4368602" cy="1956841"/>
          </a:xfrm>
        </p:spPr>
        <p:txBody>
          <a:bodyPr anchor="b">
            <a:normAutofit/>
          </a:bodyPr>
          <a:lstStyle/>
          <a:p>
            <a:r>
              <a:rPr lang="en-US" sz="5400"/>
              <a:t>Alignment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640080" y="2872899"/>
            <a:ext cx="4243589" cy="3320668"/>
          </a:xfrm>
        </p:spPr>
        <p:txBody>
          <a:bodyPr>
            <a:normAutofit/>
          </a:bodyPr>
          <a:lstStyle/>
          <a:p>
            <a:r>
              <a:rPr lang="en-US" sz="2200" dirty="0"/>
              <a:t>The CPU always reads at its word size (4 bytes on a 32-bit processor)</a:t>
            </a:r>
          </a:p>
          <a:p>
            <a:r>
              <a:rPr lang="en-US" sz="2200" dirty="0"/>
              <a:t>Alignment is required for faster data reading </a:t>
            </a:r>
          </a:p>
          <a:p>
            <a:endParaRPr lang="en-US" sz="2200" dirty="0"/>
          </a:p>
        </p:txBody>
      </p:sp>
      <p:pic>
        <p:nvPicPr>
          <p:cNvPr id="5" name="Picture 4" descr="Close-up of illuminated circuit board">
            <a:extLst>
              <a:ext uri="{FF2B5EF4-FFF2-40B4-BE49-F238E27FC236}">
                <a16:creationId xmlns:a16="http://schemas.microsoft.com/office/drawing/2014/main" id="{9677B85B-C780-0112-2FB9-0CBB3110040C}"/>
              </a:ext>
            </a:extLst>
          </p:cNvPr>
          <p:cNvPicPr>
            <a:picLocks noChangeAspect="1"/>
          </p:cNvPicPr>
          <p:nvPr/>
        </p:nvPicPr>
        <p:blipFill rotWithShape="1">
          <a:blip r:embed="rId2"/>
          <a:srcRect l="10969" r="1731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94389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7EA08E-8840-94EA-48D5-CE20176C1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73" y="1212980"/>
            <a:ext cx="11716653" cy="413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77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ta alignment: Straighten up and fly right - IBM Developer">
            <a:extLst>
              <a:ext uri="{FF2B5EF4-FFF2-40B4-BE49-F238E27FC236}">
                <a16:creationId xmlns:a16="http://schemas.microsoft.com/office/drawing/2014/main" id="{4031AC5C-6B15-439C-D699-24C97D719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334" y="381593"/>
            <a:ext cx="9877331" cy="54090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748779-2CC9-C8FA-2CC5-DFA1271550D3}"/>
              </a:ext>
            </a:extLst>
          </p:cNvPr>
          <p:cNvSpPr txBox="1"/>
          <p:nvPr/>
        </p:nvSpPr>
        <p:spPr>
          <a:xfrm>
            <a:off x="3505977" y="6175313"/>
            <a:ext cx="6097554" cy="369332"/>
          </a:xfrm>
          <a:prstGeom prst="rect">
            <a:avLst/>
          </a:prstGeom>
          <a:noFill/>
        </p:spPr>
        <p:txBody>
          <a:bodyPr wrap="square">
            <a:spAutoFit/>
          </a:bodyPr>
          <a:lstStyle/>
          <a:p>
            <a:r>
              <a:rPr lang="en-US" dirty="0">
                <a:hlinkClick r:id="rId3"/>
              </a:rPr>
              <a:t>Data alignment: Straighten up and fly right - IBM Developer</a:t>
            </a:r>
            <a:endParaRPr lang="en-US" dirty="0"/>
          </a:p>
        </p:txBody>
      </p:sp>
    </p:spTree>
    <p:extLst>
      <p:ext uri="{BB962C8B-B14F-4D97-AF65-F5344CB8AC3E}">
        <p14:creationId xmlns:p14="http://schemas.microsoft.com/office/powerpoint/2010/main" val="14686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a:t>Protection Attributes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126418" y="552091"/>
            <a:ext cx="6224335" cy="5431536"/>
          </a:xfrm>
        </p:spPr>
        <p:txBody>
          <a:bodyPr anchor="ctr">
            <a:normAutofit/>
          </a:bodyPr>
          <a:lstStyle/>
          <a:p>
            <a:r>
              <a:rPr lang="en-US" sz="2200"/>
              <a:t>Windows applies protection attributes for each page</a:t>
            </a:r>
          </a:p>
          <a:p>
            <a:r>
              <a:rPr lang="en-US" sz="2200"/>
              <a:t>It prevents a process from accessing memory that has not been allocated to it,  prevents a bug or malware within a process from affecting other processes, or the operating system itself</a:t>
            </a:r>
          </a:p>
        </p:txBody>
      </p:sp>
    </p:spTree>
    <p:extLst>
      <p:ext uri="{BB962C8B-B14F-4D97-AF65-F5344CB8AC3E}">
        <p14:creationId xmlns:p14="http://schemas.microsoft.com/office/powerpoint/2010/main" val="3369260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E0EF60-113D-A8FB-92B7-07CF12CF9940}"/>
              </a:ext>
            </a:extLst>
          </p:cNvPr>
          <p:cNvPicPr>
            <a:picLocks noChangeAspect="1"/>
          </p:cNvPicPr>
          <p:nvPr/>
        </p:nvPicPr>
        <p:blipFill>
          <a:blip r:embed="rId2"/>
          <a:stretch>
            <a:fillRect/>
          </a:stretch>
        </p:blipFill>
        <p:spPr>
          <a:xfrm>
            <a:off x="219075" y="519112"/>
            <a:ext cx="11972925" cy="5819775"/>
          </a:xfrm>
          <a:prstGeom prst="rect">
            <a:avLst/>
          </a:prstGeom>
        </p:spPr>
      </p:pic>
    </p:spTree>
    <p:extLst>
      <p:ext uri="{BB962C8B-B14F-4D97-AF65-F5344CB8AC3E}">
        <p14:creationId xmlns:p14="http://schemas.microsoft.com/office/powerpoint/2010/main" val="1531342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Copy-on-Write</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405EA18-E904-8DAE-C4FB-C883182BE8F4}"/>
              </a:ext>
            </a:extLst>
          </p:cNvPr>
          <p:cNvPicPr>
            <a:picLocks noChangeAspect="1"/>
          </p:cNvPicPr>
          <p:nvPr/>
        </p:nvPicPr>
        <p:blipFill>
          <a:blip r:embed="rId2"/>
          <a:stretch>
            <a:fillRect/>
          </a:stretch>
        </p:blipFill>
        <p:spPr>
          <a:xfrm>
            <a:off x="4917080" y="838462"/>
            <a:ext cx="6568531" cy="5550408"/>
          </a:xfrm>
          <a:prstGeom prst="rect">
            <a:avLst/>
          </a:prstGeom>
        </p:spPr>
      </p:pic>
      <p:sp>
        <p:nvSpPr>
          <p:cNvPr id="9" name="TextBox 8">
            <a:extLst>
              <a:ext uri="{FF2B5EF4-FFF2-40B4-BE49-F238E27FC236}">
                <a16:creationId xmlns:a16="http://schemas.microsoft.com/office/drawing/2014/main" id="{FC3EF7E2-D7B8-BCB1-90B3-AA39C95500F7}"/>
              </a:ext>
            </a:extLst>
          </p:cNvPr>
          <p:cNvSpPr txBox="1"/>
          <p:nvPr/>
        </p:nvSpPr>
        <p:spPr>
          <a:xfrm>
            <a:off x="787271" y="4624113"/>
            <a:ext cx="6097554" cy="369332"/>
          </a:xfrm>
          <a:prstGeom prst="rect">
            <a:avLst/>
          </a:prstGeom>
          <a:noFill/>
        </p:spPr>
        <p:txBody>
          <a:bodyPr wrap="square">
            <a:spAutoFit/>
          </a:bodyPr>
          <a:lstStyle/>
          <a:p>
            <a:r>
              <a:rPr lang="en-US" dirty="0">
                <a:hlinkClick r:id="rId3"/>
              </a:rPr>
              <a:t>Copy on Write - </a:t>
            </a:r>
            <a:r>
              <a:rPr lang="en-US" dirty="0" err="1">
                <a:hlinkClick r:id="rId3"/>
              </a:rPr>
              <a:t>GeeksforGeeks</a:t>
            </a:r>
            <a:endParaRPr lang="en-US" dirty="0"/>
          </a:p>
        </p:txBody>
      </p:sp>
    </p:spTree>
    <p:extLst>
      <p:ext uri="{BB962C8B-B14F-4D97-AF65-F5344CB8AC3E}">
        <p14:creationId xmlns:p14="http://schemas.microsoft.com/office/powerpoint/2010/main" val="386367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CEA49-9AC7-DC23-E44E-FDBFF9363BA2}"/>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a:solidFill>
                  <a:schemeClr val="tx1"/>
                </a:solidFill>
                <a:latin typeface="+mj-lt"/>
                <a:ea typeface="+mj-ea"/>
                <a:cs typeface="+mj-cs"/>
              </a:rPr>
              <a:t>Process &amp; Threads</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381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40080" y="325369"/>
            <a:ext cx="4368602" cy="1956841"/>
          </a:xfrm>
        </p:spPr>
        <p:txBody>
          <a:bodyPr anchor="b">
            <a:normAutofit/>
          </a:bodyPr>
          <a:lstStyle/>
          <a:p>
            <a:r>
              <a:rPr lang="en-US" sz="5400"/>
              <a:t>Stack &amp; Heap</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ack the Virtual Memory: drawing the VM diagram - Blog Holberton School">
            <a:extLst>
              <a:ext uri="{FF2B5EF4-FFF2-40B4-BE49-F238E27FC236}">
                <a16:creationId xmlns:a16="http://schemas.microsoft.com/office/drawing/2014/main" id="{3D3221F8-B378-DA9E-84F3-75FBFDFBD9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69" r="-2" b="-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64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a:t>Stack</a:t>
            </a:r>
            <a:endParaRPr lang="en-US" dirty="0"/>
          </a:p>
        </p:txBody>
      </p:sp>
      <p:graphicFrame>
        <p:nvGraphicFramePr>
          <p:cNvPr id="5" name="Content Placeholder 2">
            <a:extLst>
              <a:ext uri="{FF2B5EF4-FFF2-40B4-BE49-F238E27FC236}">
                <a16:creationId xmlns:a16="http://schemas.microsoft.com/office/drawing/2014/main" id="{182FF859-A652-3CAA-C696-CE40001F5DA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950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dirty="0"/>
              <a:t>Heap</a:t>
            </a:r>
          </a:p>
        </p:txBody>
      </p:sp>
      <p:graphicFrame>
        <p:nvGraphicFramePr>
          <p:cNvPr id="5" name="Content Placeholder 2">
            <a:extLst>
              <a:ext uri="{FF2B5EF4-FFF2-40B4-BE49-F238E27FC236}">
                <a16:creationId xmlns:a16="http://schemas.microsoft.com/office/drawing/2014/main" id="{98FB4420-A8AF-BBCA-8FB6-6BEA2340595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504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5100" kern="1200" dirty="0">
                <a:solidFill>
                  <a:srgbClr val="FFFFFF"/>
                </a:solidFill>
                <a:latin typeface="+mj-lt"/>
                <a:ea typeface="+mj-ea"/>
                <a:cs typeface="+mj-cs"/>
              </a:rPr>
              <a:t>Dynamic-Link Libraries</a:t>
            </a:r>
            <a:br>
              <a:rPr lang="en-US" sz="5100" kern="1200" dirty="0">
                <a:solidFill>
                  <a:srgbClr val="FFFFFF"/>
                </a:solidFill>
                <a:latin typeface="+mj-lt"/>
                <a:ea typeface="+mj-ea"/>
                <a:cs typeface="+mj-cs"/>
              </a:rPr>
            </a:br>
            <a:endParaRPr lang="en-US" sz="5100" kern="1200" dirty="0">
              <a:solidFill>
                <a:srgbClr val="FFFFFF"/>
              </a:solidFill>
              <a:latin typeface="+mj-lt"/>
              <a:ea typeface="+mj-ea"/>
              <a:cs typeface="+mj-cs"/>
            </a:endParaRPr>
          </a:p>
        </p:txBody>
      </p:sp>
      <p:cxnSp>
        <p:nvCxnSpPr>
          <p:cNvPr id="26" name="Straight Connector 25">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Oval 31">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Arc 35">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65308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5558489" cy="1325563"/>
          </a:xfrm>
        </p:spPr>
        <p:txBody>
          <a:bodyPr>
            <a:normAutofit/>
          </a:bodyPr>
          <a:lstStyle/>
          <a:p>
            <a:r>
              <a:rPr lang="en-US" dirty="0"/>
              <a:t>DLL ‘s questions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825625"/>
            <a:ext cx="5558489" cy="4351338"/>
          </a:xfrm>
        </p:spPr>
        <p:txBody>
          <a:bodyPr>
            <a:normAutofit/>
          </a:bodyPr>
          <a:lstStyle/>
          <a:p>
            <a:r>
              <a:rPr lang="en-US" sz="3600" dirty="0"/>
              <a:t>What is a DLL?</a:t>
            </a:r>
          </a:p>
          <a:p>
            <a:r>
              <a:rPr lang="en-US" sz="3600" dirty="0"/>
              <a:t>Why using DLL?</a:t>
            </a:r>
          </a:p>
          <a:p>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840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DLL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dirty="0"/>
              <a:t>Definition: A DLL is simply a set of source code modules, with each module containing a set of functions that an application (executable file) or another DLL will call</a:t>
            </a:r>
          </a:p>
          <a:p>
            <a:r>
              <a:rPr lang="en-US" sz="2200" dirty="0"/>
              <a:t>Reasons to use:</a:t>
            </a:r>
          </a:p>
          <a:p>
            <a:pPr marL="0" indent="0">
              <a:buNone/>
            </a:pPr>
            <a:r>
              <a:rPr lang="en-US" sz="2200" dirty="0"/>
              <a:t>    +   Extend the features of an application</a:t>
            </a:r>
          </a:p>
          <a:p>
            <a:pPr marL="0" indent="0">
              <a:buNone/>
            </a:pPr>
            <a:r>
              <a:rPr lang="en-US" sz="2200" dirty="0"/>
              <a:t>    +   Simplify project management</a:t>
            </a:r>
          </a:p>
          <a:p>
            <a:pPr marL="0" indent="0">
              <a:buNone/>
            </a:pPr>
            <a:r>
              <a:rPr lang="en-US" sz="2200" dirty="0"/>
              <a:t>    +   Help conserve memory</a:t>
            </a:r>
          </a:p>
          <a:p>
            <a:pPr marL="0" indent="0">
              <a:buNone/>
            </a:pPr>
            <a:r>
              <a:rPr lang="en-US" sz="2200" dirty="0"/>
              <a:t>    +   Facilitate resource sharing</a:t>
            </a:r>
          </a:p>
          <a:p>
            <a:pPr marL="0" indent="0">
              <a:buNone/>
            </a:pPr>
            <a:r>
              <a:rPr lang="en-US" sz="2200" dirty="0"/>
              <a:t>    +   Facilitate localization</a:t>
            </a:r>
          </a:p>
          <a:p>
            <a:pPr marL="0" indent="0">
              <a:buNone/>
            </a:pPr>
            <a:r>
              <a:rPr lang="en-US" sz="2200" dirty="0"/>
              <a:t>    +   Resolve platform differences</a:t>
            </a:r>
          </a:p>
          <a:p>
            <a:pPr marL="0" indent="0">
              <a:buNone/>
            </a:pPr>
            <a:r>
              <a:rPr lang="en-US" sz="2200" dirty="0"/>
              <a:t>    +   Serve special purpose</a:t>
            </a:r>
          </a:p>
        </p:txBody>
      </p:sp>
    </p:spTree>
    <p:extLst>
      <p:ext uri="{BB962C8B-B14F-4D97-AF65-F5344CB8AC3E}">
        <p14:creationId xmlns:p14="http://schemas.microsoft.com/office/powerpoint/2010/main" val="2471222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a:t>DLL</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126418" y="552091"/>
            <a:ext cx="6224335" cy="5431536"/>
          </a:xfrm>
        </p:spPr>
        <p:txBody>
          <a:bodyPr anchor="ctr">
            <a:normAutofit/>
          </a:bodyPr>
          <a:lstStyle/>
          <a:p>
            <a:r>
              <a:rPr lang="en-US" sz="2200" dirty="0"/>
              <a:t>Before an application (or another DLL) can call functions in a DLL, the DLL's file image must be mapped into the calling process' address space</a:t>
            </a:r>
          </a:p>
          <a:p>
            <a:r>
              <a:rPr lang="en-US" sz="2200" dirty="0"/>
              <a:t>Once a DLL's file image is mapped into the calling process' address space, the DLL's functions are available to all the threads running within the process and loses all of its identity as a DLL</a:t>
            </a:r>
          </a:p>
          <a:p>
            <a:r>
              <a:rPr lang="en-US" sz="2200" dirty="0"/>
              <a:t>There is a table of exported symbols contains the list of exported variables, functions, and class symbols and the relative virtual address (RVA) indicating where each symbol can be found in the DLL module.</a:t>
            </a:r>
          </a:p>
        </p:txBody>
      </p:sp>
    </p:spTree>
    <p:extLst>
      <p:ext uri="{BB962C8B-B14F-4D97-AF65-F5344CB8AC3E}">
        <p14:creationId xmlns:p14="http://schemas.microsoft.com/office/powerpoint/2010/main" val="2175247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a:t>When an executable file is invoked</a:t>
            </a:r>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1. The operating system loader creates the virtual address space for the process</a:t>
            </a:r>
          </a:p>
          <a:p>
            <a:pPr marL="0" indent="0">
              <a:buNone/>
            </a:pPr>
            <a:r>
              <a:rPr lang="en-US" sz="2200" dirty="0"/>
              <a:t>2. The loader maps the executable module into the process' address space</a:t>
            </a:r>
          </a:p>
          <a:p>
            <a:pPr marL="0" indent="0">
              <a:buNone/>
            </a:pPr>
            <a:r>
              <a:rPr lang="en-US" sz="2200" dirty="0"/>
              <a:t>3. The loader examines the executable's import section and attempts to locate and map any required DLLs into the process' address space</a:t>
            </a:r>
          </a:p>
          <a:p>
            <a:pPr marL="0" indent="0">
              <a:buNone/>
            </a:pPr>
            <a:r>
              <a:rPr lang="en-US" sz="2200" dirty="0"/>
              <a:t>4. After all the DLL modules have been located and mapped into the process' address space, the loader fixes up all references to imported symbol. To do this, it again looks in each module's import section. For each symbol listed, the loader examines the designated DLL's export section to see if the symbol exist</a:t>
            </a:r>
          </a:p>
          <a:p>
            <a:endParaRPr lang="en-US" sz="2200" dirty="0"/>
          </a:p>
        </p:txBody>
      </p:sp>
    </p:spTree>
    <p:extLst>
      <p:ext uri="{BB962C8B-B14F-4D97-AF65-F5344CB8AC3E}">
        <p14:creationId xmlns:p14="http://schemas.microsoft.com/office/powerpoint/2010/main" val="3406602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a:t>DLL search order</a:t>
            </a:r>
            <a:endParaRPr lang="en-US" dirty="0"/>
          </a:p>
        </p:txBody>
      </p:sp>
      <p:graphicFrame>
        <p:nvGraphicFramePr>
          <p:cNvPr id="7" name="Content Placeholder 2">
            <a:extLst>
              <a:ext uri="{FF2B5EF4-FFF2-40B4-BE49-F238E27FC236}">
                <a16:creationId xmlns:a16="http://schemas.microsoft.com/office/drawing/2014/main" id="{78E153B7-251D-6920-7AC0-FACD1A9AFEE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27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548640"/>
            <a:ext cx="3600860" cy="5431536"/>
          </a:xfrm>
        </p:spPr>
        <p:txBody>
          <a:bodyPr>
            <a:normAutofit/>
          </a:bodyPr>
          <a:lstStyle/>
          <a:p>
            <a:r>
              <a:rPr lang="en-US" sz="5400"/>
              <a:t>Avoidance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126418" y="552091"/>
            <a:ext cx="6224335" cy="5431536"/>
          </a:xfrm>
        </p:spPr>
        <p:txBody>
          <a:bodyPr anchor="ctr">
            <a:normAutofit/>
          </a:bodyPr>
          <a:lstStyle/>
          <a:p>
            <a:r>
              <a:rPr lang="en-US" sz="2200"/>
              <a:t>Should avoid calls to LoadLibrary(Ex) and FreeLibrary from inside DllMain because these functions can create dependency loop</a:t>
            </a:r>
          </a:p>
          <a:p>
            <a:r>
              <a:rPr lang="en-US" sz="2200"/>
              <a:t>Avoid create/kill thread and process in DllMain, that activity can cause deadlock (details: windows via c-c++ pages 548)</a:t>
            </a:r>
          </a:p>
        </p:txBody>
      </p:sp>
    </p:spTree>
    <p:extLst>
      <p:ext uri="{BB962C8B-B14F-4D97-AF65-F5344CB8AC3E}">
        <p14:creationId xmlns:p14="http://schemas.microsoft.com/office/powerpoint/2010/main" val="19263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CF26E-5788-8433-8D52-588A645DCDE7}"/>
              </a:ext>
            </a:extLst>
          </p:cNvPr>
          <p:cNvSpPr>
            <a:spLocks noGrp="1"/>
          </p:cNvSpPr>
          <p:nvPr>
            <p:ph type="title"/>
          </p:nvPr>
        </p:nvSpPr>
        <p:spPr>
          <a:xfrm>
            <a:off x="841248" y="548640"/>
            <a:ext cx="3600860" cy="5431536"/>
          </a:xfrm>
        </p:spPr>
        <p:txBody>
          <a:bodyPr>
            <a:normAutofit/>
          </a:bodyPr>
          <a:lstStyle/>
          <a:p>
            <a:r>
              <a:rPr lang="en-US" sz="5400" dirty="0"/>
              <a:t>Process’s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5E99BC-C206-6A48-D77E-59E9673B3423}"/>
              </a:ext>
            </a:extLst>
          </p:cNvPr>
          <p:cNvSpPr>
            <a:spLocks noGrp="1"/>
          </p:cNvSpPr>
          <p:nvPr>
            <p:ph idx="1"/>
          </p:nvPr>
        </p:nvSpPr>
        <p:spPr>
          <a:xfrm>
            <a:off x="5126418" y="552091"/>
            <a:ext cx="6224335" cy="5431536"/>
          </a:xfrm>
        </p:spPr>
        <p:txBody>
          <a:bodyPr anchor="ctr">
            <a:normAutofit/>
          </a:bodyPr>
          <a:lstStyle/>
          <a:p>
            <a:r>
              <a:rPr lang="en-US" sz="3600" dirty="0"/>
              <a:t>What is a process?</a:t>
            </a:r>
          </a:p>
          <a:p>
            <a:r>
              <a:rPr lang="en-US" sz="3600" dirty="0"/>
              <a:t>What does it have?</a:t>
            </a:r>
          </a:p>
          <a:p>
            <a:endParaRPr lang="en-US" sz="2200" dirty="0"/>
          </a:p>
        </p:txBody>
      </p:sp>
    </p:spTree>
    <p:extLst>
      <p:ext uri="{BB962C8B-B14F-4D97-AF65-F5344CB8AC3E}">
        <p14:creationId xmlns:p14="http://schemas.microsoft.com/office/powerpoint/2010/main" val="1262723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4654296" y="640080"/>
            <a:ext cx="6894576" cy="3566160"/>
          </a:xfrm>
        </p:spPr>
        <p:txBody>
          <a:bodyPr vert="horz" lIns="91440" tIns="45720" rIns="91440" bIns="45720" rtlCol="0" anchor="b">
            <a:normAutofit/>
          </a:bodyPr>
          <a:lstStyle/>
          <a:p>
            <a:r>
              <a:rPr lang="en-US" sz="6600"/>
              <a:t>DLL INJECTION AND API HOOKING</a:t>
            </a:r>
          </a:p>
        </p:txBody>
      </p:sp>
      <p:pic>
        <p:nvPicPr>
          <p:cNvPr id="4" name="Picture 3" descr="Pipette filling tray with sample">
            <a:extLst>
              <a:ext uri="{FF2B5EF4-FFF2-40B4-BE49-F238E27FC236}">
                <a16:creationId xmlns:a16="http://schemas.microsoft.com/office/drawing/2014/main" id="{8C7C93E5-D043-B279-D414-EA8617C45E9A}"/>
              </a:ext>
            </a:extLst>
          </p:cNvPr>
          <p:cNvPicPr>
            <a:picLocks noChangeAspect="1"/>
          </p:cNvPicPr>
          <p:nvPr/>
        </p:nvPicPr>
        <p:blipFill rotWithShape="1">
          <a:blip r:embed="rId2"/>
          <a:srcRect l="19956" r="40626"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0"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575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Using the registry</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lnSpcReduction="10000"/>
          </a:bodyPr>
          <a:lstStyle/>
          <a:p>
            <a:r>
              <a:rPr lang="en-US" sz="1900" dirty="0"/>
              <a:t>Set HKEY_LOCAL_MACHINE\Software\Microsoft\Windows NT\CurrentVersion\Windows\</a:t>
            </a:r>
            <a:r>
              <a:rPr lang="en-US" sz="1900" dirty="0" err="1"/>
              <a:t>AppInit_Dlls</a:t>
            </a:r>
            <a:r>
              <a:rPr lang="en-US" sz="1900" dirty="0"/>
              <a:t> key with the value of the </a:t>
            </a:r>
            <a:r>
              <a:rPr lang="en-US" sz="1900" dirty="0" err="1"/>
              <a:t>dll</a:t>
            </a:r>
            <a:endParaRPr lang="en-US" sz="1900" dirty="0"/>
          </a:p>
          <a:p>
            <a:pPr marL="0" indent="0">
              <a:buNone/>
            </a:pPr>
            <a:r>
              <a:rPr lang="en-US" sz="1900" dirty="0"/>
              <a:t>    Set </a:t>
            </a:r>
            <a:r>
              <a:rPr lang="en-US" sz="1900" dirty="0" err="1"/>
              <a:t>LoadAppInit_Dlls</a:t>
            </a:r>
            <a:r>
              <a:rPr lang="en-US" sz="1900" dirty="0"/>
              <a:t> to 1</a:t>
            </a:r>
          </a:p>
          <a:p>
            <a:r>
              <a:rPr lang="en-US" sz="1900" dirty="0"/>
              <a:t>When the User32.dll library is mapped into a new process, it receives a DLL_PROCESS_ATTACH notification</a:t>
            </a:r>
          </a:p>
          <a:p>
            <a:pPr marL="0" indent="0">
              <a:buNone/>
            </a:pPr>
            <a:r>
              <a:rPr lang="en-US" sz="1900" dirty="0"/>
              <a:t>    Then User32.dll retrieves the saved value of this key and calls </a:t>
            </a:r>
            <a:r>
              <a:rPr lang="en-US" sz="1900" dirty="0" err="1"/>
              <a:t>LoadLibrary</a:t>
            </a:r>
            <a:r>
              <a:rPr lang="en-US" sz="1900" dirty="0"/>
              <a:t> for each DLL specified in the string with an </a:t>
            </a:r>
            <a:r>
              <a:rPr lang="en-US" sz="1900" dirty="0" err="1"/>
              <a:t>dwReason</a:t>
            </a:r>
            <a:r>
              <a:rPr lang="en-US" sz="1900" dirty="0"/>
              <a:t> value of DLL_PROCESS_ATTACH </a:t>
            </a:r>
          </a:p>
          <a:p>
            <a:r>
              <a:rPr lang="en-US" sz="1900" dirty="0"/>
              <a:t>Disadvantages:</a:t>
            </a:r>
          </a:p>
          <a:p>
            <a:pPr marL="0" indent="0">
              <a:buNone/>
            </a:pPr>
            <a:r>
              <a:rPr lang="en-US" sz="1900" dirty="0"/>
              <a:t>            +   Doesn't work for most CUI-based application</a:t>
            </a:r>
          </a:p>
          <a:p>
            <a:pPr marL="0" indent="0">
              <a:buNone/>
            </a:pPr>
            <a:r>
              <a:rPr lang="en-US" sz="1900" dirty="0"/>
              <a:t>            +   DLL is mapped into EVERY GUI-based application makes the greater change of crashing the "container" processes</a:t>
            </a:r>
          </a:p>
          <a:p>
            <a:pPr marL="0" indent="0">
              <a:buNone/>
            </a:pPr>
            <a:r>
              <a:rPr lang="en-US" sz="1900" dirty="0"/>
              <a:t>            +   Only works if the app is started</a:t>
            </a:r>
          </a:p>
          <a:p>
            <a:pPr marL="0" indent="0">
              <a:buNone/>
            </a:pPr>
            <a:r>
              <a:rPr lang="en-US" sz="1400" dirty="0">
                <a:hlinkClick r:id="rId2"/>
              </a:rPr>
              <a:t>Event Triggered Execution: </a:t>
            </a:r>
            <a:r>
              <a:rPr lang="en-US" sz="1400" dirty="0" err="1">
                <a:hlinkClick r:id="rId2"/>
              </a:rPr>
              <a:t>AppInit</a:t>
            </a:r>
            <a:r>
              <a:rPr lang="en-US" sz="1400" dirty="0">
                <a:hlinkClick r:id="rId2"/>
              </a:rPr>
              <a:t> DLLs, Sub-technique T1546.010 - Enterprise | MITRE ATT&amp;CK®</a:t>
            </a:r>
            <a:endParaRPr lang="en-US" sz="1900" dirty="0"/>
          </a:p>
          <a:p>
            <a:endParaRPr lang="en-US" sz="1900" dirty="0"/>
          </a:p>
        </p:txBody>
      </p:sp>
    </p:spTree>
    <p:extLst>
      <p:ext uri="{BB962C8B-B14F-4D97-AF65-F5344CB8AC3E}">
        <p14:creationId xmlns:p14="http://schemas.microsoft.com/office/powerpoint/2010/main" val="3635408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Using Windows hooks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dirty="0" err="1"/>
              <a:t>SetWindowsHookEx</a:t>
            </a:r>
            <a:r>
              <a:rPr lang="en-US" sz="2200" dirty="0"/>
              <a:t>() : when a window is about to process a message, the system will map a </a:t>
            </a:r>
            <a:r>
              <a:rPr lang="en-US" sz="2200" dirty="0" err="1"/>
              <a:t>Dll</a:t>
            </a:r>
            <a:r>
              <a:rPr lang="en-US" sz="2200" dirty="0"/>
              <a:t> and call a specific function</a:t>
            </a:r>
          </a:p>
          <a:p>
            <a:r>
              <a:rPr lang="en-US" sz="2200" dirty="0" err="1"/>
              <a:t>UnhookWindowsHookEx</a:t>
            </a:r>
            <a:r>
              <a:rPr lang="en-US" sz="2200" dirty="0"/>
              <a:t>() : When a thread calls the </a:t>
            </a:r>
            <a:r>
              <a:rPr lang="en-US" sz="2200" dirty="0" err="1"/>
              <a:t>UnhookWindowsHookEx</a:t>
            </a:r>
            <a:r>
              <a:rPr lang="en-US" sz="2200" dirty="0"/>
              <a:t> function, the system cycles through its internal list of processes into which it had to inject the DLL and decrements the DLL's lock count</a:t>
            </a:r>
          </a:p>
        </p:txBody>
      </p:sp>
    </p:spTree>
    <p:extLst>
      <p:ext uri="{BB962C8B-B14F-4D97-AF65-F5344CB8AC3E}">
        <p14:creationId xmlns:p14="http://schemas.microsoft.com/office/powerpoint/2010/main" val="385467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Using remote threads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dirty="0"/>
              <a:t>Because we can't easily control the threads in a process other than our own, this solution requires that we create a new thread in the target process by using </a:t>
            </a:r>
            <a:r>
              <a:rPr lang="en-US" sz="2200" dirty="0" err="1"/>
              <a:t>CreateRemoteThread</a:t>
            </a:r>
            <a:r>
              <a:rPr lang="en-US" sz="2200" dirty="0"/>
              <a:t>()</a:t>
            </a:r>
          </a:p>
          <a:p>
            <a:r>
              <a:rPr lang="en-US" sz="2200" dirty="0"/>
              <a:t>We must bypassing the </a:t>
            </a:r>
            <a:r>
              <a:rPr lang="en-US" sz="2200" dirty="0" err="1"/>
              <a:t>thunk</a:t>
            </a:r>
            <a:r>
              <a:rPr lang="en-US" sz="2200" dirty="0"/>
              <a:t> and must get the exact memory location of </a:t>
            </a:r>
            <a:r>
              <a:rPr lang="en-US" sz="2200" dirty="0" err="1"/>
              <a:t>LoadLibraryW</a:t>
            </a:r>
            <a:r>
              <a:rPr lang="en-US" sz="2200" dirty="0"/>
              <a:t> by calling </a:t>
            </a:r>
            <a:r>
              <a:rPr lang="en-US" sz="2200" dirty="0" err="1"/>
              <a:t>GetProcAddress</a:t>
            </a:r>
            <a:r>
              <a:rPr lang="en-US" sz="2200" dirty="0"/>
              <a:t> first</a:t>
            </a:r>
          </a:p>
          <a:p>
            <a:r>
              <a:rPr lang="en-US" sz="2200" dirty="0"/>
              <a:t>Step details: (windows via c/</a:t>
            </a:r>
            <a:r>
              <a:rPr lang="en-US" sz="2200" dirty="0" err="1"/>
              <a:t>c++</a:t>
            </a:r>
            <a:r>
              <a:rPr lang="en-US" sz="2200" dirty="0"/>
              <a:t> page 600)</a:t>
            </a:r>
          </a:p>
        </p:txBody>
      </p:sp>
    </p:spTree>
    <p:extLst>
      <p:ext uri="{BB962C8B-B14F-4D97-AF65-F5344CB8AC3E}">
        <p14:creationId xmlns:p14="http://schemas.microsoft.com/office/powerpoint/2010/main" val="3649248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643467"/>
            <a:ext cx="2951205" cy="5571066"/>
          </a:xfrm>
        </p:spPr>
        <p:txBody>
          <a:bodyPr>
            <a:normAutofit/>
          </a:bodyPr>
          <a:lstStyle/>
          <a:p>
            <a:r>
              <a:rPr lang="en-US">
                <a:solidFill>
                  <a:srgbClr val="FFFFFF"/>
                </a:solidFill>
              </a:rPr>
              <a:t>Persistent Techniques</a:t>
            </a:r>
          </a:p>
        </p:txBody>
      </p:sp>
      <p:graphicFrame>
        <p:nvGraphicFramePr>
          <p:cNvPr id="5" name="Content Placeholder 2">
            <a:extLst>
              <a:ext uri="{FF2B5EF4-FFF2-40B4-BE49-F238E27FC236}">
                <a16:creationId xmlns:a16="http://schemas.microsoft.com/office/drawing/2014/main" id="{B5325F3C-9B24-2316-5738-4A359F07752F}"/>
              </a:ext>
            </a:extLst>
          </p:cNvPr>
          <p:cNvGraphicFramePr>
            <a:graphicFrameLocks noGrp="1"/>
          </p:cNvGraphicFramePr>
          <p:nvPr>
            <p:ph idx="1"/>
            <p:extLst>
              <p:ext uri="{D42A27DB-BD31-4B8C-83A1-F6EECF244321}">
                <p14:modId xmlns:p14="http://schemas.microsoft.com/office/powerpoint/2010/main" val="62907567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785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4654296" y="329184"/>
            <a:ext cx="6894576" cy="1783080"/>
          </a:xfrm>
        </p:spPr>
        <p:txBody>
          <a:bodyPr anchor="b">
            <a:normAutofit/>
          </a:bodyPr>
          <a:lstStyle/>
          <a:p>
            <a:r>
              <a:rPr lang="en-US" sz="5400" dirty="0"/>
              <a:t>Modifying registry keys</a:t>
            </a:r>
          </a:p>
        </p:txBody>
      </p:sp>
      <p:pic>
        <p:nvPicPr>
          <p:cNvPr id="5" name="Picture 4" descr="Padlock on computer motherboard">
            <a:extLst>
              <a:ext uri="{FF2B5EF4-FFF2-40B4-BE49-F238E27FC236}">
                <a16:creationId xmlns:a16="http://schemas.microsoft.com/office/drawing/2014/main" id="{418D86EB-A6EF-8A27-FD8D-B17BB8AB2FF3}"/>
              </a:ext>
            </a:extLst>
          </p:cNvPr>
          <p:cNvPicPr>
            <a:picLocks noChangeAspect="1"/>
          </p:cNvPicPr>
          <p:nvPr/>
        </p:nvPicPr>
        <p:blipFill rotWithShape="1">
          <a:blip r:embed="rId2"/>
          <a:srcRect l="18601" r="41955"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4654296" y="2706624"/>
            <a:ext cx="6894576" cy="3483864"/>
          </a:xfrm>
        </p:spPr>
        <p:txBody>
          <a:bodyPr>
            <a:normAutofit/>
          </a:bodyPr>
          <a:lstStyle/>
          <a:p>
            <a:r>
              <a:rPr lang="en-US" sz="2200" b="0" i="0" dirty="0">
                <a:effectLst/>
                <a:latin typeface="Roboto-Regular"/>
              </a:rPr>
              <a:t>Adversaries may achieve persistence by adding a program to a startup folder or referencing it with a Registry run key</a:t>
            </a:r>
          </a:p>
          <a:p>
            <a:r>
              <a:rPr lang="en-US" sz="2200" b="0" i="0" dirty="0">
                <a:effectLst/>
                <a:latin typeface="Roboto-Regular"/>
              </a:rPr>
              <a:t>Adding an entry to the "run keys" in the Registry or startup folder will cause the program referenced to be executed when a user logs in</a:t>
            </a:r>
          </a:p>
          <a:p>
            <a:r>
              <a:rPr lang="en-US" sz="2200" b="0" i="0" dirty="0">
                <a:effectLst/>
                <a:latin typeface="Roboto-Regular"/>
              </a:rPr>
              <a:t>These programs will be executed under the context of the user and will have the account's associated permissions level</a:t>
            </a:r>
            <a:endParaRPr lang="en-US" sz="2200" dirty="0"/>
          </a:p>
        </p:txBody>
      </p:sp>
    </p:spTree>
    <p:extLst>
      <p:ext uri="{BB962C8B-B14F-4D97-AF65-F5344CB8AC3E}">
        <p14:creationId xmlns:p14="http://schemas.microsoft.com/office/powerpoint/2010/main" val="2787387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9737965-2EC7-7BCE-B843-D32FB250B971}"/>
              </a:ext>
            </a:extLst>
          </p:cNvPr>
          <p:cNvSpPr>
            <a:spLocks noGrp="1"/>
          </p:cNvSpPr>
          <p:nvPr>
            <p:ph type="title"/>
          </p:nvPr>
        </p:nvSpPr>
        <p:spPr>
          <a:xfrm>
            <a:off x="838200" y="365125"/>
            <a:ext cx="10515600" cy="1325563"/>
          </a:xfrm>
        </p:spPr>
        <p:txBody>
          <a:bodyPr>
            <a:normAutofit/>
          </a:bodyPr>
          <a:lstStyle/>
          <a:p>
            <a:r>
              <a:rPr lang="en-US" sz="5400"/>
              <a:t>Modifying registry keys</a:t>
            </a:r>
            <a:endParaRPr lang="en-US" sz="5400" dirty="0"/>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9B75472-3D75-212A-F28E-F173782D6A9F}"/>
              </a:ext>
            </a:extLst>
          </p:cNvPr>
          <p:cNvSpPr>
            <a:spLocks noGrp="1"/>
          </p:cNvSpPr>
          <p:nvPr>
            <p:ph idx="1"/>
          </p:nvPr>
        </p:nvSpPr>
        <p:spPr>
          <a:xfrm>
            <a:off x="838200" y="1929384"/>
            <a:ext cx="10515600" cy="4251960"/>
          </a:xfrm>
        </p:spPr>
        <p:txBody>
          <a:bodyPr>
            <a:normAutofit/>
          </a:bodyPr>
          <a:lstStyle/>
          <a:p>
            <a:r>
              <a:rPr lang="en-US" sz="2200" dirty="0"/>
              <a:t>HKEY_CURRENT_USER\Software\Microsoft\Windows\CurrentVersion\Run</a:t>
            </a:r>
          </a:p>
          <a:p>
            <a:r>
              <a:rPr lang="en-US" sz="2200" dirty="0"/>
              <a:t>HKEY_CURRENT_USER\Software\Microsoft\Windows\CurrentVersion\</a:t>
            </a:r>
            <a:r>
              <a:rPr lang="en-US" sz="2200" dirty="0" err="1"/>
              <a:t>RunOnce</a:t>
            </a:r>
            <a:endParaRPr lang="en-US" sz="2200" dirty="0"/>
          </a:p>
          <a:p>
            <a:r>
              <a:rPr lang="en-US" sz="2200" dirty="0"/>
              <a:t>HKEY_LOCAL_MACHINE\Software\Microsoft\Windows\CurrentVersion\Run</a:t>
            </a:r>
          </a:p>
          <a:p>
            <a:r>
              <a:rPr lang="en-US" sz="2200" dirty="0"/>
              <a:t>HKEY_LOCAL_MACHINE\Software\Microsoft\Windows\CurrentVersion\</a:t>
            </a:r>
            <a:r>
              <a:rPr lang="en-US" sz="2200" dirty="0" err="1"/>
              <a:t>RunOnce</a:t>
            </a:r>
            <a:endParaRPr lang="en-US" sz="2200" dirty="0"/>
          </a:p>
        </p:txBody>
      </p:sp>
      <p:sp>
        <p:nvSpPr>
          <p:cNvPr id="14" name="TextBox 13">
            <a:extLst>
              <a:ext uri="{FF2B5EF4-FFF2-40B4-BE49-F238E27FC236}">
                <a16:creationId xmlns:a16="http://schemas.microsoft.com/office/drawing/2014/main" id="{1406A812-2355-CD0B-08E0-74B83BFFEB9C}"/>
              </a:ext>
            </a:extLst>
          </p:cNvPr>
          <p:cNvSpPr txBox="1"/>
          <p:nvPr/>
        </p:nvSpPr>
        <p:spPr>
          <a:xfrm>
            <a:off x="912377" y="4718174"/>
            <a:ext cx="6097348" cy="646331"/>
          </a:xfrm>
          <a:prstGeom prst="rect">
            <a:avLst/>
          </a:prstGeom>
          <a:noFill/>
        </p:spPr>
        <p:txBody>
          <a:bodyPr wrap="square">
            <a:spAutoFit/>
          </a:bodyPr>
          <a:lstStyle/>
          <a:p>
            <a:r>
              <a:rPr lang="en-US" dirty="0">
                <a:hlinkClick r:id="rId2"/>
              </a:rPr>
              <a:t>Boot or Logon </a:t>
            </a:r>
            <a:r>
              <a:rPr lang="en-US" dirty="0" err="1">
                <a:hlinkClick r:id="rId2"/>
              </a:rPr>
              <a:t>Autostart</a:t>
            </a:r>
            <a:r>
              <a:rPr lang="en-US" dirty="0">
                <a:hlinkClick r:id="rId2"/>
              </a:rPr>
              <a:t> Execution: Registry Run Keys / Startup Folder, Sub-technique T1547.001 - Enterprise | MITRE ATT&amp;CK®</a:t>
            </a:r>
            <a:endParaRPr lang="en-US" dirty="0"/>
          </a:p>
        </p:txBody>
      </p:sp>
    </p:spTree>
    <p:extLst>
      <p:ext uri="{BB962C8B-B14F-4D97-AF65-F5344CB8AC3E}">
        <p14:creationId xmlns:p14="http://schemas.microsoft.com/office/powerpoint/2010/main" val="1390741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5000" y="640823"/>
            <a:ext cx="3418659" cy="5583148"/>
          </a:xfrm>
        </p:spPr>
        <p:txBody>
          <a:bodyPr anchor="ctr">
            <a:normAutofit/>
          </a:bodyPr>
          <a:lstStyle/>
          <a:p>
            <a:r>
              <a:rPr lang="en-US" sz="5400"/>
              <a:t>Special folders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F74354-69D5-B0DC-5AFA-9579D5E933C9}"/>
              </a:ext>
            </a:extLst>
          </p:cNvPr>
          <p:cNvGraphicFramePr>
            <a:graphicFrameLocks noGrp="1"/>
          </p:cNvGraphicFramePr>
          <p:nvPr>
            <p:ph idx="1"/>
            <p:extLst>
              <p:ext uri="{D42A27DB-BD31-4B8C-83A1-F6EECF244321}">
                <p14:modId xmlns:p14="http://schemas.microsoft.com/office/powerpoint/2010/main" val="421724563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347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21792" y="1161288"/>
            <a:ext cx="3602736" cy="4526280"/>
          </a:xfrm>
        </p:spPr>
        <p:txBody>
          <a:bodyPr>
            <a:normAutofit/>
          </a:bodyPr>
          <a:lstStyle/>
          <a:p>
            <a:r>
              <a:rPr lang="en-US" sz="4000"/>
              <a:t>Task scheduler</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5434149" y="932688"/>
            <a:ext cx="5916603" cy="4992624"/>
          </a:xfrm>
        </p:spPr>
        <p:txBody>
          <a:bodyPr anchor="ctr">
            <a:normAutofit/>
          </a:bodyPr>
          <a:lstStyle/>
          <a:p>
            <a:pPr marL="0" indent="0">
              <a:buNone/>
            </a:pPr>
            <a:r>
              <a:rPr lang="en-US" sz="2000" b="0" i="0" dirty="0">
                <a:effectLst/>
                <a:latin typeface="Roboto-Regular"/>
              </a:rPr>
              <a:t>An adversary may use Windows Task Scheduler to execute programs at system startup or on a scheduled basis for persistence.</a:t>
            </a:r>
            <a:endParaRPr lang="en-US" sz="2000" dirty="0"/>
          </a:p>
        </p:txBody>
      </p:sp>
    </p:spTree>
    <p:extLst>
      <p:ext uri="{BB962C8B-B14F-4D97-AF65-F5344CB8AC3E}">
        <p14:creationId xmlns:p14="http://schemas.microsoft.com/office/powerpoint/2010/main" val="3185939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pic>
        <p:nvPicPr>
          <p:cNvPr id="5" name="Picture 4">
            <a:extLst>
              <a:ext uri="{FF2B5EF4-FFF2-40B4-BE49-F238E27FC236}">
                <a16:creationId xmlns:a16="http://schemas.microsoft.com/office/drawing/2014/main" id="{EE3F66EA-1622-9001-8AF1-594FDC3015A0}"/>
              </a:ext>
            </a:extLst>
          </p:cNvPr>
          <p:cNvPicPr>
            <a:picLocks noChangeAspect="1"/>
          </p:cNvPicPr>
          <p:nvPr/>
        </p:nvPicPr>
        <p:blipFill>
          <a:blip r:embed="rId2"/>
          <a:stretch>
            <a:fillRect/>
          </a:stretch>
        </p:blipFill>
        <p:spPr>
          <a:xfrm>
            <a:off x="1" y="0"/>
            <a:ext cx="12227190" cy="6858000"/>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72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62241-B048-61BB-E0FD-4FF2A367AD92}"/>
              </a:ext>
            </a:extLst>
          </p:cNvPr>
          <p:cNvSpPr>
            <a:spLocks noGrp="1"/>
          </p:cNvSpPr>
          <p:nvPr>
            <p:ph type="title"/>
          </p:nvPr>
        </p:nvSpPr>
        <p:spPr>
          <a:xfrm>
            <a:off x="841248" y="548640"/>
            <a:ext cx="3600860" cy="5431536"/>
          </a:xfrm>
        </p:spPr>
        <p:txBody>
          <a:bodyPr>
            <a:normAutofit/>
          </a:bodyPr>
          <a:lstStyle/>
          <a:p>
            <a:r>
              <a:rPr lang="en-US" sz="5400"/>
              <a:t>Process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90FA27-0F92-7CCE-47CF-8C261BF25C1D}"/>
              </a:ext>
            </a:extLst>
          </p:cNvPr>
          <p:cNvSpPr>
            <a:spLocks noGrp="1"/>
          </p:cNvSpPr>
          <p:nvPr>
            <p:ph idx="1"/>
          </p:nvPr>
        </p:nvSpPr>
        <p:spPr>
          <a:xfrm>
            <a:off x="5126418" y="552091"/>
            <a:ext cx="6224335" cy="5431536"/>
          </a:xfrm>
        </p:spPr>
        <p:txBody>
          <a:bodyPr anchor="ctr">
            <a:normAutofit/>
          </a:bodyPr>
          <a:lstStyle/>
          <a:p>
            <a:r>
              <a:rPr lang="en-US" sz="2000"/>
              <a:t>Definition: is a container for a set of resources used when executing the instance of the program</a:t>
            </a:r>
          </a:p>
          <a:p>
            <a:pPr marL="0" indent="0">
              <a:buNone/>
            </a:pPr>
            <a:endParaRPr lang="en-US" sz="2000"/>
          </a:p>
          <a:p>
            <a:r>
              <a:rPr lang="en-US" sz="2000"/>
              <a:t>Contains:</a:t>
            </a:r>
          </a:p>
          <a:p>
            <a:pPr lvl="1"/>
            <a:r>
              <a:rPr lang="en-US" sz="2000"/>
              <a:t>A private virtual address space</a:t>
            </a:r>
          </a:p>
          <a:p>
            <a:pPr lvl="1"/>
            <a:r>
              <a:rPr lang="en-US" sz="2000"/>
              <a:t>An executable program</a:t>
            </a:r>
          </a:p>
          <a:p>
            <a:pPr lvl="1"/>
            <a:r>
              <a:rPr lang="en-US" sz="2000"/>
              <a:t>A list of open handles</a:t>
            </a:r>
          </a:p>
          <a:p>
            <a:pPr lvl="1"/>
            <a:r>
              <a:rPr lang="en-US" sz="2000"/>
              <a:t>A security context</a:t>
            </a:r>
          </a:p>
          <a:p>
            <a:pPr lvl="1"/>
            <a:r>
              <a:rPr lang="en-US" sz="2000"/>
              <a:t>A process ID</a:t>
            </a:r>
          </a:p>
          <a:p>
            <a:pPr lvl="1"/>
            <a:r>
              <a:rPr lang="en-US" sz="2000"/>
              <a:t>At least one thread of execution (*)</a:t>
            </a:r>
          </a:p>
          <a:p>
            <a:pPr lvl="2"/>
            <a:r>
              <a:rPr lang="en-US" dirty="0"/>
              <a:t>On Windows a process with no threads can be created by using </a:t>
            </a:r>
            <a:r>
              <a:rPr lang="en-US"/>
              <a:t>NtCreateProcess</a:t>
            </a:r>
            <a:r>
              <a:rPr lang="en-US" dirty="0"/>
              <a:t> from ntdll.dll</a:t>
            </a:r>
          </a:p>
          <a:p>
            <a:pPr lvl="2"/>
            <a:r>
              <a:rPr lang="en-US" dirty="0"/>
              <a:t>On Linux a process with 0 threads is a “zombie process”, still have an entry in the process table but is not running any code</a:t>
            </a:r>
          </a:p>
        </p:txBody>
      </p:sp>
    </p:spTree>
    <p:extLst>
      <p:ext uri="{BB962C8B-B14F-4D97-AF65-F5344CB8AC3E}">
        <p14:creationId xmlns:p14="http://schemas.microsoft.com/office/powerpoint/2010/main" val="1807704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935F2-DBE3-DD2E-FF22-F408C2636D12}"/>
              </a:ext>
            </a:extLst>
          </p:cNvPr>
          <p:cNvPicPr>
            <a:picLocks noChangeAspect="1"/>
          </p:cNvPicPr>
          <p:nvPr/>
        </p:nvPicPr>
        <p:blipFill>
          <a:blip r:embed="rId2"/>
          <a:stretch>
            <a:fillRect/>
          </a:stretch>
        </p:blipFill>
        <p:spPr>
          <a:xfrm>
            <a:off x="0" y="186611"/>
            <a:ext cx="12192000" cy="6074229"/>
          </a:xfrm>
          <a:prstGeom prst="rect">
            <a:avLst/>
          </a:prstGeom>
        </p:spPr>
      </p:pic>
      <p:sp>
        <p:nvSpPr>
          <p:cNvPr id="7" name="TextBox 6">
            <a:extLst>
              <a:ext uri="{FF2B5EF4-FFF2-40B4-BE49-F238E27FC236}">
                <a16:creationId xmlns:a16="http://schemas.microsoft.com/office/drawing/2014/main" id="{85AA03E9-BFDB-2770-17D1-1035C3EA9FFF}"/>
              </a:ext>
            </a:extLst>
          </p:cNvPr>
          <p:cNvSpPr txBox="1"/>
          <p:nvPr/>
        </p:nvSpPr>
        <p:spPr>
          <a:xfrm>
            <a:off x="1559843" y="6260840"/>
            <a:ext cx="6097554" cy="646331"/>
          </a:xfrm>
          <a:prstGeom prst="rect">
            <a:avLst/>
          </a:prstGeom>
          <a:noFill/>
        </p:spPr>
        <p:txBody>
          <a:bodyPr wrap="square">
            <a:spAutoFit/>
          </a:bodyPr>
          <a:lstStyle/>
          <a:p>
            <a:r>
              <a:rPr lang="en-US" dirty="0">
                <a:hlinkClick r:id="rId3"/>
              </a:rPr>
              <a:t>Scheduled Task/Job: Scheduled Task, Sub-technique T1053.005 - Enterprise | MITRE ATT&amp;CK®</a:t>
            </a:r>
            <a:endParaRPr lang="en-US" dirty="0"/>
          </a:p>
        </p:txBody>
      </p:sp>
    </p:spTree>
    <p:extLst>
      <p:ext uri="{BB962C8B-B14F-4D97-AF65-F5344CB8AC3E}">
        <p14:creationId xmlns:p14="http://schemas.microsoft.com/office/powerpoint/2010/main" val="325284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p:txBody>
          <a:bodyPr/>
          <a:lstStyle/>
          <a:p>
            <a:r>
              <a:rPr lang="en-US" dirty="0"/>
              <a:t>DLL search order</a:t>
            </a:r>
            <a:r>
              <a:rPr lang="vi-VN" dirty="0"/>
              <a:t> </a:t>
            </a:r>
            <a:r>
              <a:rPr lang="en-US" dirty="0"/>
              <a:t>hijacking</a:t>
            </a:r>
          </a:p>
        </p:txBody>
      </p:sp>
      <p:graphicFrame>
        <p:nvGraphicFramePr>
          <p:cNvPr id="7" name="Content Placeholder 2">
            <a:extLst>
              <a:ext uri="{FF2B5EF4-FFF2-40B4-BE49-F238E27FC236}">
                <a16:creationId xmlns:a16="http://schemas.microsoft.com/office/drawing/2014/main" id="{78E153B7-251D-6920-7AC0-FACD1A9AFEE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3945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pPr lvl="0"/>
            <a:r>
              <a:rPr lang="en-US" sz="5400"/>
              <a:t>Shortcut hijacking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b="0" i="0" dirty="0">
                <a:effectLst/>
                <a:latin typeface="Roboto-Regular"/>
              </a:rPr>
              <a:t>Adversaries may create or modify shortcuts that can execute a program during system boot or user login.</a:t>
            </a:r>
            <a:endParaRPr lang="vi-VN" sz="2200" b="0" i="0" dirty="0">
              <a:effectLst/>
              <a:latin typeface="Roboto-Regular"/>
            </a:endParaRPr>
          </a:p>
          <a:p>
            <a:r>
              <a:rPr lang="en-US" sz="2200" b="0" i="0" dirty="0">
                <a:effectLst/>
                <a:latin typeface="Roboto-Regular"/>
              </a:rPr>
              <a:t>Shortcuts or symbolic links are used to reference other files or programs that will be opened or executed when the shortcut is clicked or executed by a system startup process.</a:t>
            </a:r>
            <a:endParaRPr lang="en-US" sz="2200" dirty="0"/>
          </a:p>
        </p:txBody>
      </p:sp>
      <p:sp>
        <p:nvSpPr>
          <p:cNvPr id="5" name="TextBox 4">
            <a:extLst>
              <a:ext uri="{FF2B5EF4-FFF2-40B4-BE49-F238E27FC236}">
                <a16:creationId xmlns:a16="http://schemas.microsoft.com/office/drawing/2014/main" id="{AEE5032C-70CD-8A5B-D7A1-1F4ADD4DFAAC}"/>
              </a:ext>
            </a:extLst>
          </p:cNvPr>
          <p:cNvSpPr txBox="1"/>
          <p:nvPr/>
        </p:nvSpPr>
        <p:spPr>
          <a:xfrm>
            <a:off x="838200" y="4117339"/>
            <a:ext cx="6097554" cy="646331"/>
          </a:xfrm>
          <a:prstGeom prst="rect">
            <a:avLst/>
          </a:prstGeom>
          <a:noFill/>
        </p:spPr>
        <p:txBody>
          <a:bodyPr wrap="square">
            <a:spAutoFit/>
          </a:bodyPr>
          <a:lstStyle/>
          <a:p>
            <a:r>
              <a:rPr lang="en-US" dirty="0">
                <a:hlinkClick r:id="rId2"/>
              </a:rPr>
              <a:t>Boot or Logon </a:t>
            </a:r>
            <a:r>
              <a:rPr lang="en-US" dirty="0" err="1">
                <a:hlinkClick r:id="rId2"/>
              </a:rPr>
              <a:t>Autostart</a:t>
            </a:r>
            <a:r>
              <a:rPr lang="en-US" dirty="0">
                <a:hlinkClick r:id="rId2"/>
              </a:rPr>
              <a:t> Execution: Shortcut Modification, Sub-technique T1547.009 - Enterprise | MITRE ATT&amp;CK®</a:t>
            </a:r>
            <a:endParaRPr lang="en-US" dirty="0"/>
          </a:p>
        </p:txBody>
      </p:sp>
      <p:sp>
        <p:nvSpPr>
          <p:cNvPr id="7" name="TextBox 6">
            <a:extLst>
              <a:ext uri="{FF2B5EF4-FFF2-40B4-BE49-F238E27FC236}">
                <a16:creationId xmlns:a16="http://schemas.microsoft.com/office/drawing/2014/main" id="{4A0B1226-E54B-3250-FDD0-B9DF1CD32A8F}"/>
              </a:ext>
            </a:extLst>
          </p:cNvPr>
          <p:cNvSpPr txBox="1"/>
          <p:nvPr/>
        </p:nvSpPr>
        <p:spPr>
          <a:xfrm>
            <a:off x="838406" y="5066131"/>
            <a:ext cx="6097348" cy="646331"/>
          </a:xfrm>
          <a:prstGeom prst="rect">
            <a:avLst/>
          </a:prstGeom>
          <a:noFill/>
        </p:spPr>
        <p:txBody>
          <a:bodyPr wrap="square">
            <a:spAutoFit/>
          </a:bodyPr>
          <a:lstStyle/>
          <a:p>
            <a:r>
              <a:rPr lang="en-US" dirty="0">
                <a:hlinkClick r:id="rId3"/>
              </a:rPr>
              <a:t>Persistence – Shortcut Modification – Penetration Testing Lab (</a:t>
            </a:r>
            <a:r>
              <a:rPr lang="en-US" dirty="0" err="1">
                <a:hlinkClick r:id="rId3"/>
              </a:rPr>
              <a:t>pentestlab.blog</a:t>
            </a:r>
            <a:r>
              <a:rPr lang="en-US" dirty="0">
                <a:hlinkClick r:id="rId3"/>
              </a:rPr>
              <a:t>)</a:t>
            </a:r>
            <a:endParaRPr lang="en-US" dirty="0"/>
          </a:p>
        </p:txBody>
      </p:sp>
    </p:spTree>
    <p:extLst>
      <p:ext uri="{BB962C8B-B14F-4D97-AF65-F5344CB8AC3E}">
        <p14:creationId xmlns:p14="http://schemas.microsoft.com/office/powerpoint/2010/main" val="1468964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sz="5400"/>
              <a:t>WMI event subscription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b="0" i="0" dirty="0">
                <a:effectLst/>
                <a:latin typeface="Roboto-Regular"/>
              </a:rPr>
              <a:t>Adversaries may establish persistence and elevate privileges by executing malicious content triggered by a Windows Management Instrumentation (WMI) event subscription.</a:t>
            </a:r>
            <a:endParaRPr lang="vi-VN" sz="2200" b="0" i="0" dirty="0">
              <a:effectLst/>
              <a:latin typeface="Roboto-Regular"/>
            </a:endParaRPr>
          </a:p>
          <a:p>
            <a:r>
              <a:rPr lang="en-US" sz="2200" b="0" i="0" dirty="0">
                <a:effectLst/>
                <a:latin typeface="Roboto-Regular"/>
              </a:rPr>
              <a:t> WMI can be used to install event filters, providers, consumers, and bindings that execute code when a defined event occurs</a:t>
            </a:r>
            <a:endParaRPr lang="vi-VN" sz="2200" b="0" i="0" dirty="0">
              <a:effectLst/>
              <a:latin typeface="Roboto-Regular"/>
            </a:endParaRPr>
          </a:p>
          <a:p>
            <a:r>
              <a:rPr lang="en-US" sz="1600" dirty="0">
                <a:hlinkClick r:id="rId2"/>
              </a:rPr>
              <a:t>Event Triggered Execution: Windows Management Instrumentation Event Subscription, Sub-technique T1546.003 - Enterprise | MITRE ATT&amp;CK®</a:t>
            </a:r>
            <a:endParaRPr lang="vi-VN" sz="2200" dirty="0">
              <a:latin typeface="Roboto-Regular"/>
            </a:endParaRPr>
          </a:p>
          <a:p>
            <a:r>
              <a:rPr lang="en-US" sz="1600" dirty="0">
                <a:hlinkClick r:id="rId3"/>
              </a:rPr>
              <a:t>Persistence – Shortcut Modification – Penetration Testing Lab (</a:t>
            </a:r>
            <a:r>
              <a:rPr lang="en-US" sz="1600" dirty="0" err="1">
                <a:hlinkClick r:id="rId3"/>
              </a:rPr>
              <a:t>pentestlab.blog</a:t>
            </a:r>
            <a:r>
              <a:rPr lang="en-US" sz="1600" dirty="0">
                <a:hlinkClick r:id="rId3"/>
              </a:rPr>
              <a:t>)</a:t>
            </a:r>
            <a:endParaRPr lang="en-US" sz="2200" dirty="0"/>
          </a:p>
        </p:txBody>
      </p:sp>
    </p:spTree>
    <p:extLst>
      <p:ext uri="{BB962C8B-B14F-4D97-AF65-F5344CB8AC3E}">
        <p14:creationId xmlns:p14="http://schemas.microsoft.com/office/powerpoint/2010/main" val="1229255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Payloads</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ocket">
            <a:extLst>
              <a:ext uri="{FF2B5EF4-FFF2-40B4-BE49-F238E27FC236}">
                <a16:creationId xmlns:a16="http://schemas.microsoft.com/office/drawing/2014/main" id="{3B3A5ECC-B328-0B95-5D1D-CFAA4BC7E3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4707" y="3067050"/>
            <a:ext cx="3019537" cy="3019537"/>
          </a:xfrm>
          <a:prstGeom prst="rect">
            <a:avLst/>
          </a:prstGeom>
        </p:spPr>
      </p:pic>
    </p:spTree>
    <p:extLst>
      <p:ext uri="{BB962C8B-B14F-4D97-AF65-F5344CB8AC3E}">
        <p14:creationId xmlns:p14="http://schemas.microsoft.com/office/powerpoint/2010/main" val="2878762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vi-VN" sz="5400"/>
              <a:t>Keylogger</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929384"/>
            <a:ext cx="10515600" cy="4251960"/>
          </a:xfrm>
        </p:spPr>
        <p:txBody>
          <a:bodyPr>
            <a:normAutofit/>
          </a:bodyPr>
          <a:lstStyle/>
          <a:p>
            <a:r>
              <a:rPr lang="en-US" sz="2200" b="0" i="0" dirty="0">
                <a:effectLst/>
                <a:latin typeface="Roboto-Regular"/>
              </a:rPr>
              <a:t>Adversaries may log user keystrokes to intercept credentials as the user types them.</a:t>
            </a:r>
            <a:endParaRPr lang="vi-VN" sz="2200" b="0" i="0" dirty="0">
              <a:effectLst/>
              <a:latin typeface="Roboto-Regular"/>
            </a:endParaRPr>
          </a:p>
          <a:p>
            <a:r>
              <a:rPr lang="en-US" sz="2200" b="0" i="0" dirty="0">
                <a:effectLst/>
                <a:latin typeface="Roboto-Regular"/>
              </a:rPr>
              <a:t>Keylogging is likely to be used to acquire credentials for new access opportunities when </a:t>
            </a:r>
            <a:r>
              <a:rPr lang="en-US" sz="2200" b="0" i="0" u="none" strike="noStrike" dirty="0">
                <a:effectLst/>
                <a:latin typeface="Roboto-Regular"/>
                <a:hlinkClick r:id="rId2"/>
              </a:rPr>
              <a:t>OS Credential Dumping</a:t>
            </a:r>
            <a:r>
              <a:rPr lang="en-US" sz="2200" b="0" i="0" dirty="0">
                <a:effectLst/>
                <a:latin typeface="Roboto-Regular"/>
              </a:rPr>
              <a:t> efforts are not effective, and may require an adversary to intercept keystrokes on a system for a substantial period of time before credentials can be successfully captured.</a:t>
            </a:r>
            <a:endParaRPr lang="en-US" sz="2200" dirty="0"/>
          </a:p>
        </p:txBody>
      </p:sp>
      <p:sp>
        <p:nvSpPr>
          <p:cNvPr id="13" name="TextBox 12">
            <a:extLst>
              <a:ext uri="{FF2B5EF4-FFF2-40B4-BE49-F238E27FC236}">
                <a16:creationId xmlns:a16="http://schemas.microsoft.com/office/drawing/2014/main" id="{679E4BED-0E65-1BAE-1605-97231207B27E}"/>
              </a:ext>
            </a:extLst>
          </p:cNvPr>
          <p:cNvSpPr txBox="1"/>
          <p:nvPr/>
        </p:nvSpPr>
        <p:spPr>
          <a:xfrm>
            <a:off x="838200" y="4475412"/>
            <a:ext cx="6097348" cy="646331"/>
          </a:xfrm>
          <a:prstGeom prst="rect">
            <a:avLst/>
          </a:prstGeom>
          <a:noFill/>
        </p:spPr>
        <p:txBody>
          <a:bodyPr wrap="square">
            <a:spAutoFit/>
          </a:bodyPr>
          <a:lstStyle/>
          <a:p>
            <a:r>
              <a:rPr lang="en-US" dirty="0">
                <a:hlinkClick r:id="rId3"/>
              </a:rPr>
              <a:t>Input Capture: Keylogging, Sub-technique T1056.001 - Enterprise | MITRE ATT&amp;CK®</a:t>
            </a:r>
            <a:endParaRPr lang="en-US" dirty="0"/>
          </a:p>
        </p:txBody>
      </p:sp>
    </p:spTree>
    <p:extLst>
      <p:ext uri="{BB962C8B-B14F-4D97-AF65-F5344CB8AC3E}">
        <p14:creationId xmlns:p14="http://schemas.microsoft.com/office/powerpoint/2010/main" val="1948018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b="0" i="0">
                <a:effectLst/>
                <a:latin typeface="Roboto-Light"/>
              </a:rPr>
              <a:t>Credential API Hooking</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825625"/>
            <a:ext cx="10515600" cy="4351338"/>
          </a:xfrm>
        </p:spPr>
        <p:txBody>
          <a:bodyPr>
            <a:normAutofit/>
          </a:bodyPr>
          <a:lstStyle/>
          <a:p>
            <a:pPr>
              <a:buFont typeface="Arial" panose="020B0604020202020204" pitchFamily="34" charset="0"/>
              <a:buChar char="•"/>
            </a:pPr>
            <a:r>
              <a:rPr lang="en-US" b="1" i="0" dirty="0">
                <a:effectLst/>
                <a:latin typeface="Roboto-Bold"/>
              </a:rPr>
              <a:t>Hooks procedures</a:t>
            </a:r>
            <a:r>
              <a:rPr lang="en-US" b="0" i="0" dirty="0">
                <a:effectLst/>
                <a:latin typeface="Roboto-Regular"/>
              </a:rPr>
              <a:t>, which intercept and execute designated code in response to events such as messages, keystrokes, and mouse inputs</a:t>
            </a:r>
          </a:p>
          <a:p>
            <a:pPr>
              <a:buFont typeface="Arial" panose="020B0604020202020204" pitchFamily="34" charset="0"/>
              <a:buChar char="•"/>
            </a:pPr>
            <a:r>
              <a:rPr lang="en-US" b="1" i="0" dirty="0">
                <a:effectLst/>
                <a:latin typeface="Roboto-Bold"/>
              </a:rPr>
              <a:t>Import address table (IAT) hooking</a:t>
            </a:r>
            <a:r>
              <a:rPr lang="en-US" b="0" i="0" dirty="0">
                <a:effectLst/>
                <a:latin typeface="Roboto-Regular"/>
              </a:rPr>
              <a:t>, which use modifications to a process’s IAT, where pointers to imported API functions are stored</a:t>
            </a:r>
          </a:p>
          <a:p>
            <a:pPr>
              <a:buFont typeface="Arial" panose="020B0604020202020204" pitchFamily="34" charset="0"/>
              <a:buChar char="•"/>
            </a:pPr>
            <a:r>
              <a:rPr lang="en-US" b="1" i="0" dirty="0">
                <a:effectLst/>
                <a:latin typeface="Roboto-Bold"/>
              </a:rPr>
              <a:t>Inline hooking</a:t>
            </a:r>
            <a:r>
              <a:rPr lang="en-US" b="0" i="0" dirty="0">
                <a:effectLst/>
                <a:latin typeface="Roboto-Regular"/>
              </a:rPr>
              <a:t>, which overwrites the first bytes in an API function to redirect code flow</a:t>
            </a:r>
          </a:p>
          <a:p>
            <a:endParaRPr lang="en-US" dirty="0"/>
          </a:p>
        </p:txBody>
      </p:sp>
    </p:spTree>
    <p:extLst>
      <p:ext uri="{BB962C8B-B14F-4D97-AF65-F5344CB8AC3E}">
        <p14:creationId xmlns:p14="http://schemas.microsoft.com/office/powerpoint/2010/main" val="21673580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0936" y="502920"/>
            <a:ext cx="3419856" cy="1463040"/>
          </a:xfrm>
        </p:spPr>
        <p:txBody>
          <a:bodyPr anchor="ctr">
            <a:normAutofit/>
          </a:bodyPr>
          <a:lstStyle/>
          <a:p>
            <a:r>
              <a:rPr lang="en-US" sz="2600" b="1" i="1">
                <a:effectLst/>
                <a:latin typeface="Source Sans Pro" panose="020B0604020202020204" pitchFamily="34" charset="0"/>
              </a:rPr>
              <a:t>SetWindowsHookEX</a:t>
            </a:r>
            <a:r>
              <a:rPr lang="en-US" sz="2600" b="0" i="0">
                <a:effectLst/>
                <a:latin typeface="Source Sans Pro" panose="020B0604020202020204" pitchFamily="34" charset="0"/>
              </a:rPr>
              <a:t> </a:t>
            </a:r>
            <a:endParaRPr lang="en-US" sz="26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4654295" y="502920"/>
            <a:ext cx="6894576" cy="1463040"/>
          </a:xfrm>
        </p:spPr>
        <p:txBody>
          <a:bodyPr anchor="ctr">
            <a:normAutofit/>
          </a:bodyPr>
          <a:lstStyle/>
          <a:p>
            <a:r>
              <a:rPr lang="en-US" sz="2200" b="0" i="0">
                <a:effectLst/>
                <a:latin typeface="Segoe UI" panose="020B0502040204020203" pitchFamily="34" charset="0"/>
              </a:rPr>
              <a:t>Installs an application-defined hook procedure into a hook chain.</a:t>
            </a:r>
          </a:p>
          <a:p>
            <a:pPr marL="0" indent="0">
              <a:buNone/>
            </a:pPr>
            <a:endParaRPr lang="en-US" sz="2200"/>
          </a:p>
        </p:txBody>
      </p:sp>
      <p:pic>
        <p:nvPicPr>
          <p:cNvPr id="5" name="Picture 4">
            <a:extLst>
              <a:ext uri="{FF2B5EF4-FFF2-40B4-BE49-F238E27FC236}">
                <a16:creationId xmlns:a16="http://schemas.microsoft.com/office/drawing/2014/main" id="{0C108CE9-DED9-BDE5-D1E0-BD3C4606859C}"/>
              </a:ext>
            </a:extLst>
          </p:cNvPr>
          <p:cNvPicPr>
            <a:picLocks noChangeAspect="1"/>
          </p:cNvPicPr>
          <p:nvPr/>
        </p:nvPicPr>
        <p:blipFill>
          <a:blip r:embed="rId2"/>
          <a:stretch>
            <a:fillRect/>
          </a:stretch>
        </p:blipFill>
        <p:spPr>
          <a:xfrm>
            <a:off x="2319092" y="2290936"/>
            <a:ext cx="7541623" cy="3959352"/>
          </a:xfrm>
          <a:prstGeom prst="rect">
            <a:avLst/>
          </a:prstGeom>
        </p:spPr>
      </p:pic>
    </p:spTree>
    <p:extLst>
      <p:ext uri="{BB962C8B-B14F-4D97-AF65-F5344CB8AC3E}">
        <p14:creationId xmlns:p14="http://schemas.microsoft.com/office/powerpoint/2010/main" val="2363734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3" name="Rectangle 51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0936" y="639520"/>
            <a:ext cx="3429000" cy="1719072"/>
          </a:xfrm>
        </p:spPr>
        <p:txBody>
          <a:bodyPr anchor="b">
            <a:normAutofit/>
          </a:bodyPr>
          <a:lstStyle/>
          <a:p>
            <a:r>
              <a:rPr lang="en-US" sz="5400"/>
              <a:t>Inline Hooking</a:t>
            </a:r>
          </a:p>
        </p:txBody>
      </p:sp>
      <p:sp>
        <p:nvSpPr>
          <p:cNvPr id="513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Content Placeholder 5125">
            <a:extLst>
              <a:ext uri="{FF2B5EF4-FFF2-40B4-BE49-F238E27FC236}">
                <a16:creationId xmlns:a16="http://schemas.microsoft.com/office/drawing/2014/main" id="{7DED3C86-22BE-C269-AC12-F8EDB8276CA9}"/>
              </a:ext>
            </a:extLst>
          </p:cNvPr>
          <p:cNvSpPr>
            <a:spLocks noGrp="1"/>
          </p:cNvSpPr>
          <p:nvPr>
            <p:ph idx="1"/>
          </p:nvPr>
        </p:nvSpPr>
        <p:spPr>
          <a:xfrm>
            <a:off x="630936" y="2807208"/>
            <a:ext cx="3429000" cy="3410712"/>
          </a:xfrm>
        </p:spPr>
        <p:txBody>
          <a:bodyPr anchor="t">
            <a:normAutofit/>
          </a:bodyPr>
          <a:lstStyle/>
          <a:p>
            <a:pPr marL="0" indent="0">
              <a:buNone/>
            </a:pPr>
            <a:r>
              <a:rPr lang="en-US" sz="2200"/>
              <a:t>Modify function’s prologue to redirect the control flow</a:t>
            </a:r>
            <a:endParaRPr lang="en-US" sz="2200" dirty="0"/>
          </a:p>
        </p:txBody>
      </p:sp>
      <p:pic>
        <p:nvPicPr>
          <p:cNvPr id="5122" name="Picture 2" descr="Inline Hooking for Programmers (Part 1: Introduction)">
            <a:extLst>
              <a:ext uri="{FF2B5EF4-FFF2-40B4-BE49-F238E27FC236}">
                <a16:creationId xmlns:a16="http://schemas.microsoft.com/office/drawing/2014/main" id="{61AF49AE-F5A8-29C8-84F9-44C68F99A4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0556" y="640080"/>
            <a:ext cx="6251200" cy="5577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7ED1A3-6B8F-27EE-79EF-0F5575811713}"/>
              </a:ext>
            </a:extLst>
          </p:cNvPr>
          <p:cNvSpPr txBox="1"/>
          <p:nvPr/>
        </p:nvSpPr>
        <p:spPr>
          <a:xfrm>
            <a:off x="630936" y="4952842"/>
            <a:ext cx="6097348" cy="646331"/>
          </a:xfrm>
          <a:prstGeom prst="rect">
            <a:avLst/>
          </a:prstGeom>
          <a:noFill/>
        </p:spPr>
        <p:txBody>
          <a:bodyPr wrap="square">
            <a:spAutoFit/>
          </a:bodyPr>
          <a:lstStyle/>
          <a:p>
            <a:r>
              <a:rPr lang="en-US" dirty="0">
                <a:hlinkClick r:id="rId3"/>
              </a:rPr>
              <a:t>Inline Hooking for Programmers (Part 1: Introduction) (malwaretech.com)</a:t>
            </a:r>
            <a:endParaRPr lang="en-US" dirty="0"/>
          </a:p>
        </p:txBody>
      </p:sp>
    </p:spTree>
    <p:extLst>
      <p:ext uri="{BB962C8B-B14F-4D97-AF65-F5344CB8AC3E}">
        <p14:creationId xmlns:p14="http://schemas.microsoft.com/office/powerpoint/2010/main" val="2608495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41248" y="426720"/>
            <a:ext cx="10506456" cy="1919141"/>
          </a:xfrm>
        </p:spPr>
        <p:txBody>
          <a:bodyPr anchor="b">
            <a:normAutofit/>
          </a:bodyPr>
          <a:lstStyle/>
          <a:p>
            <a:r>
              <a:rPr lang="en-US" sz="6000" dirty="0"/>
              <a:t>RAT</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41248" y="3337269"/>
            <a:ext cx="10509504" cy="2905686"/>
          </a:xfrm>
        </p:spPr>
        <p:txBody>
          <a:bodyPr>
            <a:normAutofit/>
          </a:bodyPr>
          <a:lstStyle/>
          <a:p>
            <a:r>
              <a:rPr lang="en-US" sz="2200" b="0" i="0" dirty="0">
                <a:effectLst/>
                <a:latin typeface="Graphik"/>
              </a:rPr>
              <a:t>Remote Access Trojans are programs that provide the capability to allow covert surveillance or the ability to gain unauthorized access to a victim PC</a:t>
            </a:r>
          </a:p>
        </p:txBody>
      </p:sp>
    </p:spTree>
    <p:extLst>
      <p:ext uri="{BB962C8B-B14F-4D97-AF65-F5344CB8AC3E}">
        <p14:creationId xmlns:p14="http://schemas.microsoft.com/office/powerpoint/2010/main" val="155060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5A6CE5-F17F-DBEE-7D00-03675F1ECA74}"/>
              </a:ext>
            </a:extLst>
          </p:cNvPr>
          <p:cNvSpPr>
            <a:spLocks noGrp="1"/>
          </p:cNvSpPr>
          <p:nvPr>
            <p:ph type="title"/>
          </p:nvPr>
        </p:nvSpPr>
        <p:spPr>
          <a:xfrm>
            <a:off x="630936" y="639520"/>
            <a:ext cx="3429000" cy="1719072"/>
          </a:xfrm>
        </p:spPr>
        <p:txBody>
          <a:bodyPr anchor="b">
            <a:normAutofit/>
          </a:bodyPr>
          <a:lstStyle/>
          <a:p>
            <a:r>
              <a:rPr lang="en-US" sz="5400"/>
              <a:t>Process Internals</a:t>
            </a:r>
          </a:p>
        </p:txBody>
      </p:sp>
      <p:sp>
        <p:nvSpPr>
          <p:cNvPr id="205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7AE85A-7C1B-98B1-4BD2-ABC80A1624F1}"/>
              </a:ext>
            </a:extLst>
          </p:cNvPr>
          <p:cNvSpPr>
            <a:spLocks noGrp="1"/>
          </p:cNvSpPr>
          <p:nvPr>
            <p:ph idx="1"/>
          </p:nvPr>
        </p:nvSpPr>
        <p:spPr>
          <a:xfrm>
            <a:off x="630936" y="2807208"/>
            <a:ext cx="3429000" cy="3410712"/>
          </a:xfrm>
        </p:spPr>
        <p:txBody>
          <a:bodyPr anchor="t">
            <a:normAutofit/>
          </a:bodyPr>
          <a:lstStyle/>
          <a:p>
            <a:r>
              <a:rPr lang="en-US" sz="2200"/>
              <a:t>Each Windows process is represented by an executive process (EPROCESS) structure.</a:t>
            </a:r>
          </a:p>
          <a:p>
            <a:endParaRPr lang="en-US" sz="2200"/>
          </a:p>
          <a:p>
            <a:endParaRPr lang="en-US" sz="2200"/>
          </a:p>
        </p:txBody>
      </p:sp>
      <p:pic>
        <p:nvPicPr>
          <p:cNvPr id="2050" name="Picture 2">
            <a:extLst>
              <a:ext uri="{FF2B5EF4-FFF2-40B4-BE49-F238E27FC236}">
                <a16:creationId xmlns:a16="http://schemas.microsoft.com/office/drawing/2014/main" id="{8D561308-4D42-AA2D-C2A7-1DA0976857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42474" y="640080"/>
            <a:ext cx="5927364"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9291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838200" y="365125"/>
            <a:ext cx="10515600" cy="1325563"/>
          </a:xfrm>
        </p:spPr>
        <p:txBody>
          <a:bodyPr>
            <a:normAutofit/>
          </a:bodyPr>
          <a:lstStyle/>
          <a:p>
            <a:r>
              <a:rPr lang="en-US"/>
              <a:t>RAT</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93CEB8-50B6-648E-19E9-1D8202A34111}"/>
              </a:ext>
            </a:extLst>
          </p:cNvPr>
          <p:cNvSpPr>
            <a:spLocks noGrp="1"/>
          </p:cNvSpPr>
          <p:nvPr>
            <p:ph idx="1"/>
          </p:nvPr>
        </p:nvSpPr>
        <p:spPr>
          <a:xfrm>
            <a:off x="838200" y="1825625"/>
            <a:ext cx="10515600" cy="4351338"/>
          </a:xfrm>
        </p:spPr>
        <p:txBody>
          <a:bodyPr>
            <a:normAutofit/>
          </a:bodyPr>
          <a:lstStyle/>
          <a:p>
            <a:pPr marL="0" indent="0">
              <a:buNone/>
            </a:pPr>
            <a:r>
              <a:rPr lang="en-US" sz="2400" b="0" i="0">
                <a:effectLst/>
                <a:latin typeface="Inter"/>
              </a:rPr>
              <a:t>Because RAT provides administrative control, the attacker can do almost anything on the victim’s computer, for example:</a:t>
            </a:r>
          </a:p>
          <a:p>
            <a:pPr marL="0" indent="0">
              <a:buNone/>
            </a:pPr>
            <a:r>
              <a:rPr lang="en-US" sz="2400" b="0" i="0">
                <a:effectLst/>
                <a:latin typeface="Inter"/>
              </a:rPr>
              <a:t>	- Monitor user behavior via spyware or keyloggers</a:t>
            </a:r>
          </a:p>
          <a:p>
            <a:pPr marL="0" indent="0">
              <a:buNone/>
            </a:pPr>
            <a:r>
              <a:rPr lang="en-US" sz="2400" b="0" i="0">
                <a:effectLst/>
                <a:latin typeface="Inter"/>
              </a:rPr>
              <a:t>	- Access sensitive details, including social security numbers and credit card</a:t>
            </a:r>
          </a:p>
          <a:p>
            <a:pPr marL="0" indent="0">
              <a:buNone/>
            </a:pPr>
            <a:r>
              <a:rPr lang="en-US" sz="2400" b="0" i="0">
                <a:effectLst/>
                <a:latin typeface="Inter"/>
              </a:rPr>
              <a:t>	- Activate a system’s recording video and webcam</a:t>
            </a:r>
          </a:p>
          <a:p>
            <a:pPr marL="0" indent="0">
              <a:buNone/>
            </a:pPr>
            <a:r>
              <a:rPr lang="en-US" sz="2400" b="0" i="0">
                <a:effectLst/>
                <a:latin typeface="Inter"/>
              </a:rPr>
              <a:t>	- Take screenshots</a:t>
            </a:r>
          </a:p>
          <a:p>
            <a:pPr marL="0" indent="0">
              <a:buNone/>
            </a:pPr>
            <a:r>
              <a:rPr lang="en-US" sz="2400" b="0" i="0">
                <a:effectLst/>
                <a:latin typeface="Inter"/>
              </a:rPr>
              <a:t>	- Distribute malware and viruses</a:t>
            </a:r>
          </a:p>
          <a:p>
            <a:pPr marL="0" indent="0">
              <a:buNone/>
            </a:pPr>
            <a:r>
              <a:rPr lang="en-US" sz="2400" b="0" i="0">
                <a:effectLst/>
                <a:latin typeface="Inter"/>
              </a:rPr>
              <a:t>	- Format drives</a:t>
            </a:r>
          </a:p>
          <a:p>
            <a:pPr marL="0" indent="0">
              <a:buNone/>
            </a:pPr>
            <a:r>
              <a:rPr lang="en-US" sz="2400" b="0" i="0">
                <a:effectLst/>
                <a:latin typeface="Inter"/>
              </a:rPr>
              <a:t>	- Download, alter, or delete files and file systems</a:t>
            </a:r>
          </a:p>
          <a:p>
            <a:endParaRPr lang="en-US" sz="2400"/>
          </a:p>
        </p:txBody>
      </p:sp>
    </p:spTree>
    <p:extLst>
      <p:ext uri="{BB962C8B-B14F-4D97-AF65-F5344CB8AC3E}">
        <p14:creationId xmlns:p14="http://schemas.microsoft.com/office/powerpoint/2010/main" val="469641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504967" y="675564"/>
            <a:ext cx="3609833" cy="5204085"/>
          </a:xfrm>
        </p:spPr>
        <p:txBody>
          <a:bodyPr>
            <a:normAutofit/>
          </a:bodyPr>
          <a:lstStyle/>
          <a:p>
            <a:r>
              <a:rPr lang="en-US" dirty="0" err="1"/>
              <a:t>Credentical</a:t>
            </a:r>
            <a:r>
              <a:rPr lang="en-US" dirty="0"/>
              <a:t> Dumping</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DD1CC1BA-4DB8-F3D1-BAE8-C28A12F26E6D}"/>
              </a:ext>
            </a:extLst>
          </p:cNvPr>
          <p:cNvGraphicFramePr>
            <a:graphicFrameLocks noGrp="1"/>
          </p:cNvGraphicFramePr>
          <p:nvPr>
            <p:ph idx="1"/>
            <p:extLst>
              <p:ext uri="{D42A27DB-BD31-4B8C-83A1-F6EECF244321}">
                <p14:modId xmlns:p14="http://schemas.microsoft.com/office/powerpoint/2010/main" val="3084334504"/>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673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6600" kern="1200">
                <a:solidFill>
                  <a:schemeClr val="tx1"/>
                </a:solidFill>
                <a:latin typeface="+mj-lt"/>
                <a:ea typeface="+mj-ea"/>
                <a:cs typeface="+mj-cs"/>
              </a:rPr>
              <a:t>THE END</a:t>
            </a:r>
          </a:p>
        </p:txBody>
      </p:sp>
      <p:pic>
        <p:nvPicPr>
          <p:cNvPr id="14" name="Graphic 6" descr="Smiling Face with No Fill">
            <a:extLst>
              <a:ext uri="{FF2B5EF4-FFF2-40B4-BE49-F238E27FC236}">
                <a16:creationId xmlns:a16="http://schemas.microsoft.com/office/drawing/2014/main" id="{FFFD51AE-5C79-4889-E7D5-3C225BFBC4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700" y="591670"/>
            <a:ext cx="2742004" cy="2742004"/>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82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20F3E-4716-F384-CCB7-DDFE6278658A}"/>
              </a:ext>
            </a:extLst>
          </p:cNvPr>
          <p:cNvSpPr>
            <a:spLocks noGrp="1"/>
          </p:cNvSpPr>
          <p:nvPr>
            <p:ph type="title"/>
          </p:nvPr>
        </p:nvSpPr>
        <p:spPr>
          <a:xfrm>
            <a:off x="841248" y="426720"/>
            <a:ext cx="10506456" cy="1919141"/>
          </a:xfrm>
        </p:spPr>
        <p:txBody>
          <a:bodyPr anchor="b">
            <a:normAutofit/>
          </a:bodyPr>
          <a:lstStyle/>
          <a:p>
            <a:r>
              <a:rPr lang="en-US" sz="6000" dirty="0"/>
              <a:t>Process Internals</a:t>
            </a:r>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95BA6F9-4626-54BA-6BB4-116CA1641B67}"/>
              </a:ext>
            </a:extLst>
          </p:cNvPr>
          <p:cNvSpPr>
            <a:spLocks noGrp="1"/>
          </p:cNvSpPr>
          <p:nvPr>
            <p:ph idx="1"/>
          </p:nvPr>
        </p:nvSpPr>
        <p:spPr>
          <a:xfrm>
            <a:off x="841248" y="3337269"/>
            <a:ext cx="10509504" cy="2905686"/>
          </a:xfrm>
        </p:spPr>
        <p:txBody>
          <a:bodyPr>
            <a:normAutofit/>
          </a:bodyPr>
          <a:lstStyle/>
          <a:p>
            <a:r>
              <a:rPr lang="en-US" sz="2200" dirty="0"/>
              <a:t>PEB:</a:t>
            </a:r>
          </a:p>
          <a:p>
            <a:pPr marL="457200" lvl="1" indent="0">
              <a:buNone/>
            </a:pPr>
            <a:r>
              <a:rPr lang="en-US" sz="2200" dirty="0"/>
              <a:t>+0x2 : 	UCHAR 				</a:t>
            </a:r>
            <a:r>
              <a:rPr lang="en-US" sz="2200" dirty="0" err="1"/>
              <a:t>BeingDebugged</a:t>
            </a:r>
            <a:endParaRPr lang="en-US" sz="2200" dirty="0"/>
          </a:p>
          <a:p>
            <a:pPr marL="457200" lvl="1" indent="0">
              <a:buNone/>
            </a:pPr>
            <a:r>
              <a:rPr lang="en-US" sz="2200" dirty="0"/>
              <a:t>+0x10: 	Void*    				</a:t>
            </a:r>
            <a:r>
              <a:rPr lang="en-US" sz="2200" dirty="0" err="1"/>
              <a:t>ImageBaseAddress</a:t>
            </a:r>
            <a:endParaRPr lang="en-US" sz="2200" dirty="0"/>
          </a:p>
          <a:p>
            <a:pPr marL="457200" lvl="1" indent="0">
              <a:buNone/>
            </a:pPr>
            <a:r>
              <a:rPr lang="en-US" sz="2200" dirty="0"/>
              <a:t>+0x18:	struct _PEB_LDR_DATA*	</a:t>
            </a:r>
            <a:r>
              <a:rPr lang="en-US" sz="2200" b="0" i="0" dirty="0">
                <a:effectLst/>
                <a:latin typeface="SFMono-Regular"/>
              </a:rPr>
              <a:t>	</a:t>
            </a:r>
            <a:r>
              <a:rPr lang="en-US" sz="2200" dirty="0" err="1"/>
              <a:t>Ldr</a:t>
            </a:r>
            <a:endParaRPr lang="en-US" sz="2200" dirty="0"/>
          </a:p>
          <a:p>
            <a:pPr marL="457200" lvl="1" indent="0">
              <a:buNone/>
            </a:pPr>
            <a:endParaRPr lang="en-US" sz="2200" dirty="0"/>
          </a:p>
          <a:p>
            <a:r>
              <a:rPr lang="en-US" sz="2200" dirty="0"/>
              <a:t>TEB:</a:t>
            </a:r>
          </a:p>
          <a:p>
            <a:pPr marL="457200" lvl="1" indent="0">
              <a:buNone/>
            </a:pPr>
            <a:r>
              <a:rPr lang="en-US" sz="2200" dirty="0"/>
              <a:t>+0x60:	struct _PEB*			</a:t>
            </a:r>
            <a:r>
              <a:rPr lang="en-US" sz="2200" dirty="0" err="1"/>
              <a:t>ProcessEnvironmentBlock</a:t>
            </a:r>
            <a:endParaRPr lang="en-US" sz="2200" dirty="0"/>
          </a:p>
        </p:txBody>
      </p:sp>
    </p:spTree>
    <p:extLst>
      <p:ext uri="{BB962C8B-B14F-4D97-AF65-F5344CB8AC3E}">
        <p14:creationId xmlns:p14="http://schemas.microsoft.com/office/powerpoint/2010/main" val="383785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76D6-6158-85BC-FBC9-33A28DA0DD7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Process Internals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BC9ADA-CC82-F0CE-0B01-3E8C964766B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Using TEB to access PEB and read BeingDebugged flag</a:t>
            </a:r>
          </a:p>
        </p:txBody>
      </p:sp>
      <p:pic>
        <p:nvPicPr>
          <p:cNvPr id="9" name="Content Placeholder 8">
            <a:extLst>
              <a:ext uri="{FF2B5EF4-FFF2-40B4-BE49-F238E27FC236}">
                <a16:creationId xmlns:a16="http://schemas.microsoft.com/office/drawing/2014/main" id="{AEA13C10-893D-D6F1-905C-559C7D419D5C}"/>
              </a:ext>
            </a:extLst>
          </p:cNvPr>
          <p:cNvPicPr>
            <a:picLocks noGrp="1" noChangeAspect="1"/>
          </p:cNvPicPr>
          <p:nvPr>
            <p:ph idx="1"/>
          </p:nvPr>
        </p:nvPicPr>
        <p:blipFill>
          <a:blip r:embed="rId2"/>
          <a:stretch>
            <a:fillRect/>
          </a:stretch>
        </p:blipFill>
        <p:spPr>
          <a:xfrm>
            <a:off x="6429153" y="41113"/>
            <a:ext cx="4295554" cy="6816887"/>
          </a:xfrm>
          <a:prstGeom prst="rect">
            <a:avLst/>
          </a:prstGeom>
        </p:spPr>
      </p:pic>
    </p:spTree>
    <p:extLst>
      <p:ext uri="{BB962C8B-B14F-4D97-AF65-F5344CB8AC3E}">
        <p14:creationId xmlns:p14="http://schemas.microsoft.com/office/powerpoint/2010/main" val="35763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58C2-FAFF-5F83-C8F5-0846EFA75231}"/>
              </a:ext>
            </a:extLst>
          </p:cNvPr>
          <p:cNvSpPr>
            <a:spLocks noGrp="1"/>
          </p:cNvSpPr>
          <p:nvPr>
            <p:ph type="title"/>
          </p:nvPr>
        </p:nvSpPr>
        <p:spPr>
          <a:xfrm>
            <a:off x="635000" y="640823"/>
            <a:ext cx="3418659" cy="5583148"/>
          </a:xfrm>
        </p:spPr>
        <p:txBody>
          <a:bodyPr anchor="ctr">
            <a:normAutofit/>
          </a:bodyPr>
          <a:lstStyle/>
          <a:p>
            <a:r>
              <a:rPr lang="en-US" sz="4200"/>
              <a:t>Flow of CreateProcess</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9BAC07F7-1982-9762-2FA5-4E18FC891E03}"/>
              </a:ext>
            </a:extLst>
          </p:cNvPr>
          <p:cNvGraphicFramePr>
            <a:graphicFrameLocks noGrp="1"/>
          </p:cNvGraphicFramePr>
          <p:nvPr>
            <p:ph idx="1"/>
            <p:extLst>
              <p:ext uri="{D42A27DB-BD31-4B8C-83A1-F6EECF244321}">
                <p14:modId xmlns:p14="http://schemas.microsoft.com/office/powerpoint/2010/main" val="125631004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107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2486</Words>
  <Application>Microsoft Office PowerPoint</Application>
  <PresentationFormat>Widescreen</PresentationFormat>
  <Paragraphs>235</Paragraphs>
  <Slides>62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62</vt:i4>
      </vt:variant>
    </vt:vector>
  </HeadingPairs>
  <TitlesOfParts>
    <vt:vector size="76" baseType="lpstr">
      <vt:lpstr>Calibri Light (Headings)</vt:lpstr>
      <vt:lpstr>Graphik</vt:lpstr>
      <vt:lpstr>Inter</vt:lpstr>
      <vt:lpstr>Roboto-Bold</vt:lpstr>
      <vt:lpstr>Roboto-Light</vt:lpstr>
      <vt:lpstr>Roboto-Regular</vt:lpstr>
      <vt:lpstr>SFMono-Regular</vt:lpstr>
      <vt:lpstr>Arial</vt:lpstr>
      <vt:lpstr>Calibri</vt:lpstr>
      <vt:lpstr>Calibri Light</vt:lpstr>
      <vt:lpstr>Segoe UI</vt:lpstr>
      <vt:lpstr>Source Sans Pro</vt:lpstr>
      <vt:lpstr>Times New Roman</vt:lpstr>
      <vt:lpstr>Office Theme</vt:lpstr>
      <vt:lpstr>Windows Internal</vt:lpstr>
      <vt:lpstr>Overview</vt:lpstr>
      <vt:lpstr>Process &amp; Threads</vt:lpstr>
      <vt:lpstr>Process’s Question</vt:lpstr>
      <vt:lpstr>Process</vt:lpstr>
      <vt:lpstr>Process Internals</vt:lpstr>
      <vt:lpstr>Process Internals</vt:lpstr>
      <vt:lpstr>Process Internals</vt:lpstr>
      <vt:lpstr>Flow of CreateProcess</vt:lpstr>
      <vt:lpstr>Terminating a process</vt:lpstr>
      <vt:lpstr>Threads</vt:lpstr>
      <vt:lpstr>Memory Management</vt:lpstr>
      <vt:lpstr>Virtual Memory</vt:lpstr>
      <vt:lpstr>Virtual Memory ‘s Questions</vt:lpstr>
      <vt:lpstr>Virtual Memory</vt:lpstr>
      <vt:lpstr>PowerPoint Presentation</vt:lpstr>
      <vt:lpstr>Virtual Memory</vt:lpstr>
      <vt:lpstr>Segmented and Paged memory</vt:lpstr>
      <vt:lpstr>Segmentation</vt:lpstr>
      <vt:lpstr>PowerPoint Presentation</vt:lpstr>
      <vt:lpstr>PowerPoint Presentation</vt:lpstr>
      <vt:lpstr>Address translating</vt:lpstr>
      <vt:lpstr>PowerPoint Presentation</vt:lpstr>
      <vt:lpstr>Alignment</vt:lpstr>
      <vt:lpstr>PowerPoint Presentation</vt:lpstr>
      <vt:lpstr>PowerPoint Presentation</vt:lpstr>
      <vt:lpstr>Protection Attributes</vt:lpstr>
      <vt:lpstr>PowerPoint Presentation</vt:lpstr>
      <vt:lpstr>Copy-on-Write</vt:lpstr>
      <vt:lpstr>Stack &amp; Heap</vt:lpstr>
      <vt:lpstr>Stack</vt:lpstr>
      <vt:lpstr>Heap</vt:lpstr>
      <vt:lpstr>Dynamic-Link Libraries </vt:lpstr>
      <vt:lpstr>DLL ‘s questions</vt:lpstr>
      <vt:lpstr>DLL</vt:lpstr>
      <vt:lpstr>DLL</vt:lpstr>
      <vt:lpstr>When an executable file is invoked</vt:lpstr>
      <vt:lpstr>DLL search order</vt:lpstr>
      <vt:lpstr>Avoidance</vt:lpstr>
      <vt:lpstr>DLL INJECTION AND API HOOKING</vt:lpstr>
      <vt:lpstr>Using the registry</vt:lpstr>
      <vt:lpstr>Using Windows hooks</vt:lpstr>
      <vt:lpstr>Using remote threads</vt:lpstr>
      <vt:lpstr>Persistent Techniques</vt:lpstr>
      <vt:lpstr>Modifying registry keys</vt:lpstr>
      <vt:lpstr>Modifying registry keys</vt:lpstr>
      <vt:lpstr>Special folders</vt:lpstr>
      <vt:lpstr>Task scheduler</vt:lpstr>
      <vt:lpstr>PowerPoint Presentation</vt:lpstr>
      <vt:lpstr>PowerPoint Presentation</vt:lpstr>
      <vt:lpstr>DLL search order hijacking</vt:lpstr>
      <vt:lpstr>Shortcut hijacking</vt:lpstr>
      <vt:lpstr>WMI event subscription</vt:lpstr>
      <vt:lpstr>Payloads</vt:lpstr>
      <vt:lpstr>Keylogger</vt:lpstr>
      <vt:lpstr>Credential API Hooking</vt:lpstr>
      <vt:lpstr>SetWindowsHookEX </vt:lpstr>
      <vt:lpstr>Inline Hooking</vt:lpstr>
      <vt:lpstr>RAT</vt:lpstr>
      <vt:lpstr>RAT</vt:lpstr>
      <vt:lpstr>Credentical Dumping</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Internal</dc:title>
  <dc:creator>-</dc:creator>
  <cp:lastModifiedBy>-</cp:lastModifiedBy>
  <cp:revision>4</cp:revision>
  <dcterms:created xsi:type="dcterms:W3CDTF">2023-04-09T11:02:13Z</dcterms:created>
  <dcterms:modified xsi:type="dcterms:W3CDTF">2023-04-10T09:47:57Z</dcterms:modified>
</cp:coreProperties>
</file>