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72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1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5E32-71D7-4753-96A2-9DAA7E1759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29C7-EE83-4760-BBB4-8BA2E9691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5B3C-18E0-7CC7-152A-480CAE20E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Process, Thread, Jobs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715F1-43C6-D191-5347-DA6988B27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0E96-6FC7-0C52-8195-13ACCD2B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A715-EC07-03CE-8F2F-BBFFC4DF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  <a:p>
            <a:r>
              <a:rPr lang="en-US" dirty="0"/>
              <a:t>What is thread?</a:t>
            </a:r>
          </a:p>
          <a:p>
            <a:r>
              <a:rPr lang="en-US" dirty="0"/>
              <a:t>What is jobs?</a:t>
            </a:r>
          </a:p>
        </p:txBody>
      </p:sp>
    </p:spTree>
    <p:extLst>
      <p:ext uri="{BB962C8B-B14F-4D97-AF65-F5344CB8AC3E}">
        <p14:creationId xmlns:p14="http://schemas.microsoft.com/office/powerpoint/2010/main" val="7532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0DD5-4E27-1FBC-33C6-A0899C35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54B4-D437-B1BA-3AA4-BBB1D35E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executable program</a:t>
            </a:r>
          </a:p>
          <a:p>
            <a:r>
              <a:rPr lang="en-US" dirty="0"/>
              <a:t>Each process has an unique process id, environment variables, priority class and at least one thread of execution </a:t>
            </a:r>
          </a:p>
          <a:p>
            <a:r>
              <a:rPr lang="en-US" dirty="0"/>
              <a:t>A process is usually defined as an instance of a running program that consists of two components</a:t>
            </a:r>
          </a:p>
          <a:p>
            <a:r>
              <a:rPr lang="en-US" dirty="0"/>
              <a:t>Kernel object use to manage the process and keep statistical information</a:t>
            </a:r>
          </a:p>
          <a:p>
            <a:r>
              <a:rPr lang="en-US" dirty="0"/>
              <a:t>An address space contain all executable or dynamic link library</a:t>
            </a:r>
          </a:p>
        </p:txBody>
      </p:sp>
    </p:spTree>
    <p:extLst>
      <p:ext uri="{BB962C8B-B14F-4D97-AF65-F5344CB8AC3E}">
        <p14:creationId xmlns:p14="http://schemas.microsoft.com/office/powerpoint/2010/main" val="4932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8B13-B44E-FDBF-DCF8-400FABBB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7253"/>
          </a:xfrm>
        </p:spPr>
        <p:txBody>
          <a:bodyPr/>
          <a:lstStyle/>
          <a:p>
            <a:r>
              <a:rPr lang="en-US" dirty="0"/>
              <a:t>Creation of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AC594-93DC-C5FB-5290-48C6E3A09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82248"/>
            <a:ext cx="9905997" cy="4907469"/>
          </a:xfrm>
        </p:spPr>
      </p:pic>
    </p:spTree>
    <p:extLst>
      <p:ext uri="{BB962C8B-B14F-4D97-AF65-F5344CB8AC3E}">
        <p14:creationId xmlns:p14="http://schemas.microsoft.com/office/powerpoint/2010/main" val="368901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B1BD-5BA1-F3CB-17CA-2D3514BF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>
            <a:normAutofit/>
          </a:bodyPr>
          <a:lstStyle/>
          <a:p>
            <a:r>
              <a:rPr lang="vi-VN" dirty="0"/>
              <a:t>Creation of process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997C6-5902-B47E-43BB-5498A056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238431"/>
            <a:ext cx="9905998" cy="4882065"/>
          </a:xfrm>
        </p:spPr>
      </p:pic>
    </p:spTree>
    <p:extLst>
      <p:ext uri="{BB962C8B-B14F-4D97-AF65-F5344CB8AC3E}">
        <p14:creationId xmlns:p14="http://schemas.microsoft.com/office/powerpoint/2010/main" val="28293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B759-8A01-0F9F-9B18-FC89816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9539"/>
          </a:xfrm>
        </p:spPr>
        <p:txBody>
          <a:bodyPr/>
          <a:lstStyle/>
          <a:p>
            <a:r>
              <a:rPr lang="en-US" dirty="0"/>
              <a:t>What is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6BCC-FD6A-6D8E-26FD-EDD6B987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1086"/>
            <a:ext cx="9905999" cy="4180115"/>
          </a:xfrm>
        </p:spPr>
        <p:txBody>
          <a:bodyPr/>
          <a:lstStyle/>
          <a:p>
            <a:r>
              <a:rPr lang="en-US" dirty="0"/>
              <a:t>A unit of execution within a process</a:t>
            </a:r>
          </a:p>
          <a:p>
            <a:r>
              <a:rPr lang="en-US" dirty="0"/>
              <a:t>Thread within the same process share the same resources including memory space and file handles</a:t>
            </a:r>
          </a:p>
          <a:p>
            <a:r>
              <a:rPr lang="en-US" dirty="0"/>
              <a:t>Thread within a process can execute any part of the code that belong to the process</a:t>
            </a:r>
          </a:p>
          <a:p>
            <a:r>
              <a:rPr lang="en-US" dirty="0"/>
              <a:t>Without a thread, a process would not be able to run any code concurrently</a:t>
            </a:r>
            <a:endParaRPr lang="vi-VN" dirty="0"/>
          </a:p>
          <a:p>
            <a:r>
              <a:rPr lang="en-US" dirty="0"/>
              <a:t>There are </a:t>
            </a:r>
            <a:r>
              <a:rPr lang="en-US" dirty="0" err="1"/>
              <a:t>kthread</a:t>
            </a:r>
            <a:r>
              <a:rPr lang="en-US" dirty="0"/>
              <a:t> and </a:t>
            </a:r>
            <a:r>
              <a:rPr lang="en-US" dirty="0" err="1"/>
              <a:t>ethread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B0EE-4A1A-B9BA-9C9F-6540534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1311"/>
          </a:xfrm>
        </p:spPr>
        <p:txBody>
          <a:bodyPr/>
          <a:lstStyle/>
          <a:p>
            <a:r>
              <a:rPr lang="en-US" dirty="0"/>
              <a:t>Difference of </a:t>
            </a:r>
            <a:r>
              <a:rPr lang="en-US" dirty="0" err="1"/>
              <a:t>kthread</a:t>
            </a:r>
            <a:r>
              <a:rPr lang="en-US" dirty="0"/>
              <a:t> and </a:t>
            </a:r>
            <a:r>
              <a:rPr lang="en-US" dirty="0" err="1"/>
              <a:t>ethread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53BB-B3CE-AA8D-219E-6635FA81B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26029"/>
            <a:ext cx="4878389" cy="4365171"/>
          </a:xfrm>
        </p:spPr>
        <p:txBody>
          <a:bodyPr/>
          <a:lstStyle/>
          <a:p>
            <a:r>
              <a:rPr lang="en-US" dirty="0" err="1"/>
              <a:t>Ethread</a:t>
            </a:r>
            <a:r>
              <a:rPr lang="en-US" dirty="0"/>
              <a:t> (executive thread) create by user-mode</a:t>
            </a:r>
          </a:p>
          <a:p>
            <a:r>
              <a:rPr lang="en-US" dirty="0"/>
              <a:t>Created by </a:t>
            </a:r>
            <a:r>
              <a:rPr lang="en-US" dirty="0" err="1"/>
              <a:t>CreateThread</a:t>
            </a:r>
            <a:r>
              <a:rPr lang="en-US" dirty="0"/>
              <a:t> or </a:t>
            </a:r>
            <a:r>
              <a:rPr lang="en-US" dirty="0" err="1"/>
              <a:t>CreateRemoteThread</a:t>
            </a:r>
            <a:endParaRPr lang="en-US" dirty="0"/>
          </a:p>
          <a:p>
            <a:r>
              <a:rPr lang="en-US" dirty="0"/>
              <a:t>Interact with kernel using system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77AF7-96EA-8292-8182-548C359F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029"/>
            <a:ext cx="4875211" cy="4365171"/>
          </a:xfrm>
        </p:spPr>
        <p:txBody>
          <a:bodyPr/>
          <a:lstStyle/>
          <a:p>
            <a:r>
              <a:rPr lang="en-US" dirty="0" err="1"/>
              <a:t>Kthread</a:t>
            </a:r>
            <a:r>
              <a:rPr lang="en-US" dirty="0"/>
              <a:t> (kernel thread) create by kernel-mode</a:t>
            </a:r>
          </a:p>
          <a:p>
            <a:r>
              <a:rPr lang="en-US" dirty="0"/>
              <a:t>Handle various task such as I/O operations, resource management</a:t>
            </a:r>
          </a:p>
          <a:p>
            <a:r>
              <a:rPr lang="en-US" dirty="0"/>
              <a:t>Direct access to system/resources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6032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3961-3147-A5C6-79C9-83F0D737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825"/>
          </a:xfrm>
        </p:spPr>
        <p:txBody>
          <a:bodyPr/>
          <a:lstStyle/>
          <a:p>
            <a:r>
              <a:rPr lang="en-US" dirty="0"/>
              <a:t>What is a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F092-933C-E553-E300-6F32A0A2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1343"/>
            <a:ext cx="9905999" cy="4299858"/>
          </a:xfrm>
        </p:spPr>
        <p:txBody>
          <a:bodyPr/>
          <a:lstStyle/>
          <a:p>
            <a:r>
              <a:rPr lang="en-US" dirty="0"/>
              <a:t>A job is a complete unit of work under execution.</a:t>
            </a:r>
            <a:endParaRPr lang="vi-VN" dirty="0"/>
          </a:p>
          <a:p>
            <a:r>
              <a:rPr lang="en-US" dirty="0"/>
              <a:t>A job typically contains a group of related processes that perform specific task </a:t>
            </a:r>
          </a:p>
          <a:p>
            <a:r>
              <a:rPr lang="en-US" dirty="0"/>
              <a:t>Jobs allow for the management of system resources such as memory, </a:t>
            </a:r>
            <a:r>
              <a:rPr lang="en-US" dirty="0" err="1"/>
              <a:t>cpu</a:t>
            </a:r>
            <a:r>
              <a:rPr lang="en-US" dirty="0"/>
              <a:t> time or devices among the processed within the same job</a:t>
            </a:r>
          </a:p>
          <a:p>
            <a:r>
              <a:rPr lang="en-US" dirty="0"/>
              <a:t>Jobs can be used to control the startup, pause, resume, and termination of processes within them.</a:t>
            </a:r>
          </a:p>
        </p:txBody>
      </p:sp>
    </p:spTree>
    <p:extLst>
      <p:ext uri="{BB962C8B-B14F-4D97-AF65-F5344CB8AC3E}">
        <p14:creationId xmlns:p14="http://schemas.microsoft.com/office/powerpoint/2010/main" val="334699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316</TotalTime>
  <Words>276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Process, Thread, Jobs</vt:lpstr>
      <vt:lpstr>Content </vt:lpstr>
      <vt:lpstr>What is process?</vt:lpstr>
      <vt:lpstr>Creation of process</vt:lpstr>
      <vt:lpstr>Creation of process</vt:lpstr>
      <vt:lpstr>What is thread?</vt:lpstr>
      <vt:lpstr>Difference of kthread and ethread</vt:lpstr>
      <vt:lpstr>What is a job?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Process, Thread, Jobs</dc:title>
  <dc:creator>Phạm Khắc Quang Minh</dc:creator>
  <cp:lastModifiedBy>Phạm Khắc Quang Minh</cp:lastModifiedBy>
  <cp:revision>4</cp:revision>
  <dcterms:created xsi:type="dcterms:W3CDTF">2024-05-06T09:36:36Z</dcterms:created>
  <dcterms:modified xsi:type="dcterms:W3CDTF">2024-05-08T10:31:55Z</dcterms:modified>
</cp:coreProperties>
</file>