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OIC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</a:t>
            </a:r>
            <a:r>
              <a:rPr lang="en-US" dirty="0" err="1" smtClean="0"/>
              <a:t>Khac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77724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 anchorCtr="0">
            <a:normAutofit/>
          </a:bodyPr>
          <a:lstStyle/>
          <a:p>
            <a:r>
              <a:rPr lang="en-US" dirty="0" err="1" smtClean="0"/>
              <a:t>OicMapView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2667000" y="1066800"/>
            <a:ext cx="4038600" cy="3886200"/>
          </a:xfrm>
          <a:prstGeom prst="noSmoking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5"/>
            <a:endCxn id="8" idx="1"/>
          </p:cNvCxnSpPr>
          <p:nvPr/>
        </p:nvCxnSpPr>
        <p:spPr>
          <a:xfrm rot="16200000" flipH="1">
            <a:off x="6261587" y="4236453"/>
            <a:ext cx="372786" cy="6676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45720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Node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 flipV="1">
            <a:off x="4495800" y="2699266"/>
            <a:ext cx="838200" cy="5773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2514600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Dodecagon 15"/>
          <p:cNvSpPr/>
          <p:nvPr/>
        </p:nvSpPr>
        <p:spPr>
          <a:xfrm>
            <a:off x="5943600" y="4191000"/>
            <a:ext cx="381000" cy="381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219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Latitude</a:t>
            </a:r>
          </a:p>
          <a:p>
            <a:pPr algn="ctr"/>
            <a:r>
              <a:rPr lang="en-US" dirty="0" err="1" smtClean="0"/>
              <a:t>Longtitude</a:t>
            </a:r>
            <a:endParaRPr lang="en-US" dirty="0" smtClean="0"/>
          </a:p>
          <a:p>
            <a:pPr algn="ctr"/>
            <a:r>
              <a:rPr lang="en-US" dirty="0" smtClean="0"/>
              <a:t>(degree)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971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X, Y </a:t>
            </a:r>
            <a:r>
              <a:rPr lang="en-US" dirty="0" smtClean="0"/>
              <a:t>Lambert projection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2857500" y="20955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2514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5105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</a:t>
            </a:r>
            <a:r>
              <a:rPr lang="en-US" dirty="0" smtClean="0"/>
              <a:t>, Cy Canvas position</a:t>
            </a:r>
          </a:p>
        </p:txBody>
      </p:sp>
      <p:cxnSp>
        <p:nvCxnSpPr>
          <p:cNvPr id="14" name="Straight Arrow Connector 13"/>
          <p:cNvCxnSpPr>
            <a:stCxn id="5" idx="3"/>
            <a:endCxn id="10" idx="0"/>
          </p:cNvCxnSpPr>
          <p:nvPr/>
        </p:nvCxnSpPr>
        <p:spPr>
          <a:xfrm>
            <a:off x="4724400" y="3543300"/>
            <a:ext cx="2895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0" y="3810000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MapBound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JOSM file</a:t>
            </a:r>
          </a:p>
        </p:txBody>
      </p:sp>
      <p:cxnSp>
        <p:nvCxnSpPr>
          <p:cNvPr id="33" name="Straight Arrow Connector 32"/>
          <p:cNvCxnSpPr>
            <a:stCxn id="32" idx="2"/>
            <a:endCxn id="4" idx="1"/>
          </p:cNvCxnSpPr>
          <p:nvPr/>
        </p:nvCxnSpPr>
        <p:spPr>
          <a:xfrm rot="16200000" flipH="1">
            <a:off x="704850" y="895350"/>
            <a:ext cx="952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" y="1143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OIC Architectures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OIC Architectures</dc:title>
  <dc:creator>brother</dc:creator>
  <cp:lastModifiedBy>khacpv@gmail.com</cp:lastModifiedBy>
  <cp:revision>5</cp:revision>
  <dcterms:created xsi:type="dcterms:W3CDTF">2006-08-16T00:00:00Z</dcterms:created>
  <dcterms:modified xsi:type="dcterms:W3CDTF">2014-11-08T13:42:25Z</dcterms:modified>
</cp:coreProperties>
</file>