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FFB5-98A3-4D53-BF21-EF0EEDC58D64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834E-C858-4843-AB3F-C5196EB68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49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FFB5-98A3-4D53-BF21-EF0EEDC58D64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834E-C858-4843-AB3F-C5196EB68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93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FFB5-98A3-4D53-BF21-EF0EEDC58D64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834E-C858-4843-AB3F-C5196EB68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369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FFB5-98A3-4D53-BF21-EF0EEDC58D64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834E-C858-4843-AB3F-C5196EB68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513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FFB5-98A3-4D53-BF21-EF0EEDC58D64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834E-C858-4843-AB3F-C5196EB68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637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FFB5-98A3-4D53-BF21-EF0EEDC58D64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834E-C858-4843-AB3F-C5196EB68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701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FFB5-98A3-4D53-BF21-EF0EEDC58D64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834E-C858-4843-AB3F-C5196EB68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02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FFB5-98A3-4D53-BF21-EF0EEDC58D64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834E-C858-4843-AB3F-C5196EB68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195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FFB5-98A3-4D53-BF21-EF0EEDC58D64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834E-C858-4843-AB3F-C5196EB68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51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FFB5-98A3-4D53-BF21-EF0EEDC58D64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59B834E-C858-4843-AB3F-C5196EB68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08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FFB5-98A3-4D53-BF21-EF0EEDC58D64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834E-C858-4843-AB3F-C5196EB68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39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FFB5-98A3-4D53-BF21-EF0EEDC58D64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834E-C858-4843-AB3F-C5196EB68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9511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FFB5-98A3-4D53-BF21-EF0EEDC58D64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834E-C858-4843-AB3F-C5196EB68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491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FFB5-98A3-4D53-BF21-EF0EEDC58D64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834E-C858-4843-AB3F-C5196EB68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16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FFB5-98A3-4D53-BF21-EF0EEDC58D64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834E-C858-4843-AB3F-C5196EB68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30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FFB5-98A3-4D53-BF21-EF0EEDC58D64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834E-C858-4843-AB3F-C5196EB68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1225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FFB5-98A3-4D53-BF21-EF0EEDC58D64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834E-C858-4843-AB3F-C5196EB68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64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58FFB5-98A3-4D53-BF21-EF0EEDC58D64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9B834E-C858-4843-AB3F-C5196EB68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88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C136-4D3F-4D75-8F30-58E401705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NHẬN DIỆN KHUÔN MẶT VỚI THUẬT TOÁN BIỂU DIỄN TH</a:t>
            </a:r>
            <a:r>
              <a:rPr lang="vi-VN" b="1" dirty="0"/>
              <a:t>Ư</a:t>
            </a:r>
            <a:r>
              <a:rPr lang="en-US" b="1" dirty="0"/>
              <a:t>A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80A7F-2521-46BA-A041-21549F0DA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Đặng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– Sun Asterisk</a:t>
            </a:r>
            <a:endParaRPr lang="en-GB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87FDCEC-5296-4565-8F5D-BD08BEFB4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557" y="5460222"/>
            <a:ext cx="343231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E85B9"/>
                </a:solidFill>
                <a:effectLst/>
                <a:latin typeface="Arial Black" panose="020B0A04020102090204" pitchFamily="34" charset="0"/>
              </a:rPr>
              <a:t>Sun 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Black" panose="020B0A04020102090204" pitchFamily="34" charset="0"/>
              </a:rPr>
              <a:t> Asterisk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https://lh3.googleusercontent.com/vSlBP4pdcEMjcdOjTEDhMHyFMPWRq3UR_VjMSlpDmmM57--kPxIWB-DS9fRzQ2Eh7lsMkezDsilqOpLRiC8RZRzdAlUE015nSDgd2M7gZYpUJHVxF95MBPn1aEi9tiS6vrZaHFI8qn8">
            <a:extLst>
              <a:ext uri="{FF2B5EF4-FFF2-40B4-BE49-F238E27FC236}">
                <a16:creationId xmlns:a16="http://schemas.microsoft.com/office/drawing/2014/main" id="{A6275149-1BDD-4CE8-AEED-F35394149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65" y="5408988"/>
            <a:ext cx="490465" cy="49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8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E48C-1FB9-4D0B-8DC3-683953AD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7BCE8-E175-4B86-8EF2-C3356E390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41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B655-1DB5-4E9C-9CBA-B22AEC09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66C65-9F3A-4F62-A41E-9A76C878D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26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5408-D08F-4DD7-A41C-EF153A64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5BD85-5D3E-4135-9614-C57559B50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12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0327-C357-4716-A078-6713AFE8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54E27-C7BA-48D1-A544-980414F4B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661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36</TotalTime>
  <Words>18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Corbel</vt:lpstr>
      <vt:lpstr>Parallax</vt:lpstr>
      <vt:lpstr>NHẬN DIỆN KHUÔN MẶT VỚI THUẬT TOÁN BIỂU DIỄN THƯA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Toan Dang</dc:creator>
  <cp:lastModifiedBy>Toan Dang</cp:lastModifiedBy>
  <cp:revision>3</cp:revision>
  <dcterms:created xsi:type="dcterms:W3CDTF">2019-07-22T14:56:29Z</dcterms:created>
  <dcterms:modified xsi:type="dcterms:W3CDTF">2019-07-22T15:32:35Z</dcterms:modified>
</cp:coreProperties>
</file>