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84"/>
    <a:srgbClr val="2B2B7D"/>
    <a:srgbClr val="000000"/>
    <a:srgbClr val="669094"/>
    <a:srgbClr val="0B02C2"/>
    <a:srgbClr val="EFFDFF"/>
    <a:srgbClr val="D1D1D1"/>
    <a:srgbClr val="343434"/>
    <a:srgbClr val="F7FEFF"/>
    <a:srgbClr val="2A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67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756DB-E65E-48E1-8C31-C63339261B10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B58D2-9704-4AF4-A64E-171AFC1B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B58D2-9704-4AF4-A64E-171AFC1BA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297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68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211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18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339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55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979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511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446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217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12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304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9348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5761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018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984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965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8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58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767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20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654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55C97DF-5C68-49CA-B2A6-A346217BC8F6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A2D221-F953-4867-B505-513912E014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2B2B7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Cis.k59.hus </a:t>
            </a:r>
          </a:p>
        </p:txBody>
      </p:sp>
      <p:sp>
        <p:nvSpPr>
          <p:cNvPr id="3" name="ThanhVien"/>
          <p:cNvSpPr>
            <a:spLocks noGrp="1"/>
          </p:cNvSpPr>
          <p:nvPr>
            <p:ph type="subTitle" idx="1"/>
          </p:nvPr>
        </p:nvSpPr>
        <p:spPr>
          <a:xfrm>
            <a:off x="3733800" y="4038600"/>
            <a:ext cx="4957294" cy="2286000"/>
          </a:xfrm>
        </p:spPr>
        <p:txBody>
          <a:bodyPr numCol="2">
            <a:normAutofit fontScale="92500" lnSpcReduction="10000"/>
          </a:bodyPr>
          <a:lstStyle/>
          <a:p>
            <a:pPr algn="l"/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             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Thành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viên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:</a:t>
            </a:r>
          </a:p>
          <a:p>
            <a:pPr algn="r"/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r"/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r"/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r"/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r"/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l"/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Vũ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Thị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Thu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Hương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b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</a:b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Đặng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Khắc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Toàn</a:t>
            </a:r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l"/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Lương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Thế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Vinh            </a:t>
            </a:r>
          </a:p>
          <a:p>
            <a:pPr algn="l"/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Phạm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Thu Trang</a:t>
            </a:r>
          </a:p>
          <a:p>
            <a:pPr algn="l"/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Đào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Xuân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Thông</a:t>
            </a:r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  <a:p>
            <a:pPr algn="l"/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Nguyễn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Viết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Tuân</a:t>
            </a:r>
            <a:b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</a:b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Phùng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Văn</a:t>
            </a:r>
            <a:r>
              <a:rPr lang="en-US" sz="2200" i="1" dirty="0">
                <a:solidFill>
                  <a:schemeClr val="tx1"/>
                </a:solidFill>
                <a:latin typeface="Times LT Std" pitchFamily="18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Times LT Std" pitchFamily="18" charset="0"/>
              </a:rPr>
              <a:t>Thành</a:t>
            </a:r>
            <a:endParaRPr lang="en-US" sz="2200" i="1" dirty="0">
              <a:solidFill>
                <a:schemeClr val="tx1"/>
              </a:solidFill>
              <a:latin typeface="Times LT Std" pitchFamily="18" charset="0"/>
            </a:endParaRPr>
          </a:p>
        </p:txBody>
      </p:sp>
      <p:sp>
        <p:nvSpPr>
          <p:cNvPr id="9" name="backBaoCao"/>
          <p:cNvSpPr/>
          <p:nvPr/>
        </p:nvSpPr>
        <p:spPr>
          <a:xfrm>
            <a:off x="1219200" y="1676400"/>
            <a:ext cx="6858000" cy="1600200"/>
          </a:xfrm>
          <a:prstGeom prst="rect">
            <a:avLst/>
          </a:prstGeom>
          <a:solidFill>
            <a:srgbClr val="F7FE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oCao"/>
          <p:cNvSpPr>
            <a:spLocks noGrp="1"/>
          </p:cNvSpPr>
          <p:nvPr>
            <p:ph type="ctrTitle"/>
          </p:nvPr>
        </p:nvSpPr>
        <p:spPr>
          <a:xfrm>
            <a:off x="762000" y="784761"/>
            <a:ext cx="7772400" cy="14700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4700" b="1" dirty="0">
                <a:latin typeface="Times" panose="02020603050405020304" pitchFamily="18" charset="0"/>
                <a:cs typeface="Times" panose="02020603050405020304" pitchFamily="18" charset="0"/>
              </a:rPr>
              <a:t>BÁO CÁO CUỐI KÌ</a:t>
            </a:r>
            <a:br>
              <a:rPr lang="en-US" sz="4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400" dirty="0">
                <a:latin typeface="Times" panose="02020603050405020304" pitchFamily="18" charset="0"/>
                <a:cs typeface="Times" panose="02020603050405020304" pitchFamily="18" charset="0"/>
              </a:rPr>
              <a:t>MÔN: XỬ LÝ ẢNH</a:t>
            </a:r>
          </a:p>
        </p:txBody>
      </p:sp>
      <p:sp>
        <p:nvSpPr>
          <p:cNvPr id="4" name="ĐHQG"/>
          <p:cNvSpPr txBox="1"/>
          <p:nvPr/>
        </p:nvSpPr>
        <p:spPr>
          <a:xfrm>
            <a:off x="4415307" y="295870"/>
            <a:ext cx="4957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ĐẠI HỌC QUỐC GIA HÀ NỘI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ĐẠI HỌC KHOA HỌC TỰ NHIÊN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</a:rPr>
              <a:t>-----------------</a:t>
            </a:r>
            <a:r>
              <a:rPr lang="en-US" dirty="0">
                <a:solidFill>
                  <a:schemeClr val="bg1"/>
                </a:solidFill>
                <a:latin typeface="+mj-lt"/>
                <a:sym typeface="Wingdings"/>
              </a:rPr>
              <a:t>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-----------------</a:t>
            </a:r>
          </a:p>
        </p:txBody>
      </p:sp>
      <p:sp>
        <p:nvSpPr>
          <p:cNvPr id="5" name="Đề tài"/>
          <p:cNvSpPr txBox="1"/>
          <p:nvPr/>
        </p:nvSpPr>
        <p:spPr>
          <a:xfrm>
            <a:off x="1143000" y="2875697"/>
            <a:ext cx="6858000" cy="510778"/>
          </a:xfrm>
          <a:prstGeom prst="roundRect">
            <a:avLst/>
          </a:prstGeom>
          <a:solidFill>
            <a:srgbClr val="2B2B7D">
              <a:alpha val="74902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  <a:latin typeface="+mj-lt"/>
              </a:rPr>
              <a:t>Đề tài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vi-VN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Che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bóng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màu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đỏ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xuất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hiện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video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KhoaToanCoTin"/>
          <p:cNvSpPr txBox="1"/>
          <p:nvPr/>
        </p:nvSpPr>
        <p:spPr>
          <a:xfrm>
            <a:off x="533400" y="392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KHOA TOÁN – CƠ –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TIN</a:t>
            </a:r>
            <a:r>
              <a:rPr lang="en-US" dirty="0">
                <a:solidFill>
                  <a:schemeClr val="bg1"/>
                </a:solidFill>
              </a:rPr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17730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8907"/>
            <a:ext cx="8229600" cy="4525963"/>
          </a:xfrm>
        </p:spPr>
        <p:txBody>
          <a:bodyPr/>
          <a:lstStyle/>
          <a:p>
            <a:r>
              <a:rPr lang="en-US" sz="2400" dirty="0"/>
              <a:t>Che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kính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ta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mờ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ta </a:t>
            </a:r>
            <a:r>
              <a:rPr lang="en-US" sz="2000" dirty="0" err="1"/>
              <a:t>thu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0D05A-650A-4A64-BFDB-464976A5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81" y="3124200"/>
            <a:ext cx="3652838" cy="29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KẾT QUẢ VÀ TỒN TẠI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endParaRPr lang="en-US" sz="2400" dirty="0"/>
          </a:p>
          <a:p>
            <a:pPr lvl="1" algn="just"/>
            <a:r>
              <a:rPr lang="en-US" sz="1600" dirty="0" err="1"/>
              <a:t>Chư</a:t>
            </a:r>
            <a:r>
              <a:rPr lang="vi-VN" sz="1600" dirty="0"/>
              <a:t>ơ</a:t>
            </a:r>
            <a:r>
              <a:rPr lang="en-US" sz="1600" dirty="0"/>
              <a:t>ng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đạt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endParaRPr lang="en-US" sz="1600" dirty="0"/>
          </a:p>
          <a:p>
            <a:pPr lvl="1" algn="just"/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bóng</a:t>
            </a:r>
            <a:r>
              <a:rPr lang="en-US" sz="1600" dirty="0"/>
              <a:t> </a:t>
            </a:r>
            <a:r>
              <a:rPr lang="en-US" sz="1600" dirty="0" err="1"/>
              <a:t>tròn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endParaRPr lang="en-US" sz="1600" dirty="0"/>
          </a:p>
          <a:p>
            <a:pPr lvl="1" algn="just"/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b</a:t>
            </a:r>
            <a:r>
              <a:rPr lang="vi-VN" sz="1600" dirty="0"/>
              <a:t>ư</a:t>
            </a:r>
            <a:r>
              <a:rPr lang="en-US" sz="1600" dirty="0" err="1"/>
              <a:t>ớc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endParaRPr lang="en-US" sz="2400" dirty="0"/>
          </a:p>
          <a:p>
            <a:pPr lvl="1" algn="just"/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ch</a:t>
            </a:r>
            <a:r>
              <a:rPr lang="vi-VN" sz="1600" dirty="0"/>
              <a:t>ư</a:t>
            </a:r>
            <a:r>
              <a:rPr lang="en-US" sz="1600" dirty="0"/>
              <a:t>a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nhanh</a:t>
            </a:r>
            <a:r>
              <a:rPr lang="en-US" sz="1600" dirty="0"/>
              <a:t>, </a:t>
            </a:r>
            <a:r>
              <a:rPr lang="en-US" sz="1600" dirty="0" err="1"/>
              <a:t>vẫn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trễ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endParaRPr lang="en-US" sz="1600" dirty="0"/>
          </a:p>
          <a:p>
            <a:pPr lvl="1" algn="just"/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h</a:t>
            </a:r>
            <a:r>
              <a:rPr lang="vi-VN" sz="1600" dirty="0"/>
              <a:t>ư</a:t>
            </a:r>
            <a:r>
              <a:rPr lang="en-US" sz="1600" dirty="0" err="1"/>
              <a:t>ởng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yếu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ánh</a:t>
            </a:r>
            <a:r>
              <a:rPr lang="en-US" sz="1600" dirty="0"/>
              <a:t> </a:t>
            </a:r>
            <a:r>
              <a:rPr lang="en-US" sz="1600" dirty="0" err="1"/>
              <a:t>sáng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kính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/>
              <a:t>a </a:t>
            </a:r>
            <a:r>
              <a:rPr lang="en-US" sz="1600" dirty="0" err="1"/>
              <a:t>ra</a:t>
            </a:r>
            <a:endParaRPr lang="en-US" sz="1600" dirty="0"/>
          </a:p>
          <a:p>
            <a:pPr lvl="1" algn="just"/>
            <a:endParaRPr lang="en-US" sz="1600" dirty="0"/>
          </a:p>
          <a:p>
            <a:pPr algn="just"/>
            <a:r>
              <a:rPr lang="en-US" sz="2400" dirty="0"/>
              <a:t>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  <a:p>
            <a:pPr lvl="1" algn="just"/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khuôn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vi-VN" sz="1600" dirty="0"/>
              <a:t>ư</a:t>
            </a:r>
            <a:r>
              <a:rPr lang="en-US" sz="1600" dirty="0"/>
              <a:t>u h</a:t>
            </a:r>
            <a:r>
              <a:rPr lang="vi-VN" sz="1600" dirty="0"/>
              <a:t>ơ</a:t>
            </a:r>
            <a:r>
              <a:rPr lang="en-US" sz="1600" dirty="0"/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31425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A3B5-F60A-4D7E-ABB4-6DBA86B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7116-CBE6-4991-97A2-D204FC78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 </a:t>
            </a:r>
            <a:r>
              <a:rPr lang="vi-V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CÔ VÀ CÁC BẠN LẮNG NGHE BÀI DEMO CỦA CHÚNG MÌNH</a:t>
            </a:r>
          </a:p>
        </p:txBody>
      </p:sp>
    </p:spTree>
    <p:extLst>
      <p:ext uri="{BB962C8B-B14F-4D97-AF65-F5344CB8AC3E}">
        <p14:creationId xmlns:p14="http://schemas.microsoft.com/office/powerpoint/2010/main" val="8282734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rgbClr val="2B2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48640" algn="ctr"/>
            <a:r>
              <a:rPr lang="en-US" dirty="0">
                <a:latin typeface="Calibri" panose="020F0502020204030204" pitchFamily="34" charset="0"/>
              </a:rPr>
              <a:t>Cisk59.hus</a:t>
            </a:r>
          </a:p>
        </p:txBody>
      </p:sp>
      <p:sp>
        <p:nvSpPr>
          <p:cNvPr id="2" name="MucLuc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MỤC LỤC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5C84BC0-76FC-473A-85D3-0B515114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1448"/>
            <a:ext cx="8229600" cy="4724400"/>
          </a:xfrm>
        </p:spPr>
        <p:txBody>
          <a:bodyPr/>
          <a:lstStyle/>
          <a:p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b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  <a:p>
            <a:pPr lvl="1"/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webcam</a:t>
            </a:r>
          </a:p>
          <a:p>
            <a:pPr lvl="1"/>
            <a:r>
              <a:rPr lang="en-US" sz="2000" dirty="0" err="1"/>
              <a:t>Trích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đỏ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frame</a:t>
            </a:r>
          </a:p>
          <a:p>
            <a:pPr lvl="1"/>
            <a:r>
              <a:rPr lang="en-US" sz="2000" dirty="0" err="1"/>
              <a:t>Khử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sang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endParaRPr lang="en-US" sz="2000" dirty="0"/>
          </a:p>
          <a:p>
            <a:pPr lvl="1"/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Che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kính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endParaRPr lang="en-US" sz="2000" dirty="0"/>
          </a:p>
          <a:p>
            <a:pPr lvl="1"/>
            <a:endParaRPr lang="en-US" sz="2400" dirty="0"/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9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0C72-F9C4-432A-890D-C895504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GIỚI THIỆU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823B-B96E-4F3B-84A1-84575835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000" dirty="0"/>
              <a:t>Che hay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mờ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video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khá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.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,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hay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video.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khá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ng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bóng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đỏ</a:t>
            </a:r>
            <a:r>
              <a:rPr lang="en-US" sz="2000" dirty="0"/>
              <a:t> </a:t>
            </a:r>
            <a:r>
              <a:rPr lang="en-US" sz="2000" dirty="0" err="1"/>
              <a:t>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webcam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0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FFD5-66BF-4247-B853-0EC3123B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B130-1899-4388-83E9-232642C4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webcam</a:t>
            </a:r>
          </a:p>
          <a:p>
            <a:pPr marL="457200" lvl="1" indent="0">
              <a:buNone/>
            </a:pPr>
            <a:endParaRPr lang="en-US" sz="1400" i="1" dirty="0"/>
          </a:p>
          <a:p>
            <a:pPr marL="457200" lvl="1" indent="0">
              <a:buNone/>
            </a:pPr>
            <a:r>
              <a:rPr lang="en-US" sz="1600" i="1" dirty="0"/>
              <a:t>camera = </a:t>
            </a:r>
            <a:r>
              <a:rPr lang="en-US" sz="1600" i="1" dirty="0" err="1"/>
              <a:t>imaqhwinfo</a:t>
            </a:r>
            <a:r>
              <a:rPr lang="en-US" sz="1600" i="1" dirty="0"/>
              <a:t>;</a:t>
            </a:r>
          </a:p>
          <a:p>
            <a:pPr marL="457200" lvl="1" indent="0">
              <a:buNone/>
            </a:pPr>
            <a:r>
              <a:rPr lang="en-US" sz="1600" i="1" dirty="0"/>
              <a:t>[</a:t>
            </a:r>
            <a:r>
              <a:rPr lang="en-US" sz="1600" i="1" dirty="0" err="1"/>
              <a:t>camera_name</a:t>
            </a:r>
            <a:r>
              <a:rPr lang="en-US" sz="1600" i="1" dirty="0"/>
              <a:t>, </a:t>
            </a:r>
            <a:r>
              <a:rPr lang="en-US" sz="1600" i="1" dirty="0" err="1"/>
              <a:t>camera_id</a:t>
            </a:r>
            <a:r>
              <a:rPr lang="en-US" sz="1600" i="1" dirty="0"/>
              <a:t>, format] = </a:t>
            </a:r>
            <a:r>
              <a:rPr lang="en-US" sz="1600" i="1" dirty="0" err="1"/>
              <a:t>getCameraInfo</a:t>
            </a:r>
            <a:r>
              <a:rPr lang="en-US" sz="1600" i="1" dirty="0"/>
              <a:t>(camera);    </a:t>
            </a:r>
          </a:p>
          <a:p>
            <a:pPr marL="457200" lvl="1" indent="0">
              <a:buNone/>
            </a:pPr>
            <a:r>
              <a:rPr lang="en-US" sz="1600" i="1" dirty="0"/>
              <a:t>vid = </a:t>
            </a:r>
            <a:r>
              <a:rPr lang="en-US" sz="1600" i="1" dirty="0" err="1"/>
              <a:t>videoinput</a:t>
            </a:r>
            <a:r>
              <a:rPr lang="en-US" sz="1600" i="1" dirty="0"/>
              <a:t>(</a:t>
            </a:r>
            <a:r>
              <a:rPr lang="en-US" sz="1600" i="1" dirty="0" err="1"/>
              <a:t>camera_name</a:t>
            </a:r>
            <a:r>
              <a:rPr lang="en-US" sz="1600" i="1" dirty="0"/>
              <a:t>, </a:t>
            </a:r>
            <a:r>
              <a:rPr lang="en-US" sz="1600" i="1" dirty="0" err="1"/>
              <a:t>camera_id</a:t>
            </a:r>
            <a:r>
              <a:rPr lang="en-US" sz="1600" i="1" dirty="0"/>
              <a:t>, format);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webcam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,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videoinput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i="1" dirty="0"/>
              <a:t>set(vid, '</a:t>
            </a:r>
            <a:r>
              <a:rPr lang="en-US" sz="1600" i="1" dirty="0" err="1"/>
              <a:t>FramesPerTrigger</a:t>
            </a:r>
            <a:r>
              <a:rPr lang="en-US" sz="1600" i="1" dirty="0"/>
              <a:t>', </a:t>
            </a:r>
            <a:r>
              <a:rPr lang="en-US" sz="1600" i="1" dirty="0" err="1"/>
              <a:t>Inf</a:t>
            </a:r>
            <a:r>
              <a:rPr lang="en-US" sz="1600" i="1" dirty="0"/>
              <a:t>);</a:t>
            </a:r>
          </a:p>
          <a:p>
            <a:pPr marL="457200" lvl="1" indent="0">
              <a:buNone/>
            </a:pPr>
            <a:r>
              <a:rPr lang="en-US" sz="1600" i="1" dirty="0"/>
              <a:t>set(vid, '</a:t>
            </a:r>
            <a:r>
              <a:rPr lang="en-US" sz="1600" i="1" dirty="0" err="1"/>
              <a:t>ReturnedColorspace</a:t>
            </a:r>
            <a:r>
              <a:rPr lang="en-US" sz="1600" i="1" dirty="0"/>
              <a:t>', '</a:t>
            </a:r>
            <a:r>
              <a:rPr lang="en-US" sz="1600" i="1" dirty="0" err="1"/>
              <a:t>rgb</a:t>
            </a:r>
            <a:r>
              <a:rPr lang="en-US" sz="1600" i="1" dirty="0"/>
              <a:t>');</a:t>
            </a:r>
          </a:p>
          <a:p>
            <a:pPr marL="457200" lvl="1" indent="0">
              <a:buNone/>
            </a:pPr>
            <a:r>
              <a:rPr lang="en-US" sz="1600" i="1" dirty="0" err="1"/>
              <a:t>vid.FrameGrabInterval</a:t>
            </a:r>
            <a:r>
              <a:rPr lang="en-US" sz="1600" i="1" dirty="0"/>
              <a:t> = 5;</a:t>
            </a:r>
          </a:p>
          <a:p>
            <a:pPr marL="457200" lvl="1" indent="0">
              <a:buNone/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video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frame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frame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video stream</a:t>
            </a:r>
          </a:p>
        </p:txBody>
      </p:sp>
    </p:spTree>
    <p:extLst>
      <p:ext uri="{BB962C8B-B14F-4D97-AF65-F5344CB8AC3E}">
        <p14:creationId xmlns:p14="http://schemas.microsoft.com/office/powerpoint/2010/main" val="6342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43" y="1752600"/>
            <a:ext cx="8229600" cy="4525963"/>
          </a:xfrm>
        </p:spPr>
        <p:txBody>
          <a:bodyPr/>
          <a:lstStyle/>
          <a:p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đỏ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	</a:t>
            </a:r>
          </a:p>
          <a:p>
            <a:pPr marL="457200" lvl="1" indent="0">
              <a:buNone/>
            </a:pP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videostream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1 </a:t>
            </a:r>
            <a:r>
              <a:rPr lang="en-US" sz="2000" dirty="0" err="1"/>
              <a:t>bức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600" i="1" dirty="0"/>
              <a:t>data = </a:t>
            </a:r>
            <a:r>
              <a:rPr lang="en-US" sz="1600" i="1" dirty="0" err="1"/>
              <a:t>getsnapshot</a:t>
            </a:r>
            <a:r>
              <a:rPr lang="en-US" sz="1600" i="1" dirty="0"/>
              <a:t>(vid);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r>
              <a:rPr lang="en-US" sz="2000" dirty="0"/>
              <a:t>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đỏ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i="1" dirty="0" err="1"/>
              <a:t>imsubtract</a:t>
            </a:r>
            <a:r>
              <a:rPr lang="en-US" sz="1600" i="1" dirty="0"/>
              <a:t>(data(:,:,1), rgb2gray(data));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BD970-3BCE-4E5F-A391-1DD38E97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85" y="4097072"/>
            <a:ext cx="2793473" cy="227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242DA-BBAC-434C-AE76-92F10560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097072"/>
            <a:ext cx="2793473" cy="22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43" y="1752600"/>
            <a:ext cx="8229600" cy="4525963"/>
          </a:xfrm>
        </p:spPr>
        <p:txBody>
          <a:bodyPr/>
          <a:lstStyle/>
          <a:p>
            <a:r>
              <a:rPr lang="en-US" sz="2400" dirty="0" err="1"/>
              <a:t>Khử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000" dirty="0"/>
              <a:t>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      </a:t>
            </a:r>
            <a:r>
              <a:rPr lang="en-US" sz="2000" dirty="0" err="1"/>
              <a:t>khử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ngưỡng</a:t>
            </a:r>
            <a:r>
              <a:rPr lang="en-US" sz="2000" dirty="0"/>
              <a:t> </a:t>
            </a:r>
            <a:r>
              <a:rPr lang="en-US" sz="2000" dirty="0" err="1"/>
              <a:t>xám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đỏ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lân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400" dirty="0"/>
              <a:t>	</a:t>
            </a:r>
          </a:p>
          <a:p>
            <a:pPr marL="457200" lvl="1" indent="0">
              <a:buNone/>
            </a:pPr>
            <a:r>
              <a:rPr lang="de-DE" sz="1600" i="1" dirty="0"/>
              <a:t>diff_im = medfilt2(diff_im, [3 3]);</a:t>
            </a:r>
          </a:p>
          <a:p>
            <a:pPr marL="457200" lvl="1" indent="0">
              <a:buNone/>
            </a:pPr>
            <a:r>
              <a:rPr lang="de-DE" sz="1600" i="1" dirty="0"/>
              <a:t>diff_im = im2bw(diff_im,0.18);</a:t>
            </a:r>
            <a:endParaRPr lang="en-US" sz="16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E89B4-4DD3-4438-9599-D194F509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" y="4150501"/>
            <a:ext cx="2822495" cy="2285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2D9F4-C011-45A1-B7FA-22868380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27" y="4156362"/>
            <a:ext cx="2822495" cy="228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6908B-6601-45EE-8557-1E537048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103" y="4150501"/>
            <a:ext cx="2822496" cy="22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43" y="1752600"/>
            <a:ext cx="8229600" cy="4525963"/>
          </a:xfrm>
        </p:spPr>
        <p:txBody>
          <a:bodyPr/>
          <a:lstStyle/>
          <a:p>
            <a:r>
              <a:rPr lang="en-US" sz="2400" dirty="0" err="1"/>
              <a:t>Tìm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tròn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circular </a:t>
            </a:r>
            <a:r>
              <a:rPr lang="en-US" sz="2000" dirty="0" err="1"/>
              <a:t>hough</a:t>
            </a:r>
            <a:r>
              <a:rPr lang="en-US" sz="2000" dirty="0"/>
              <a:t> transform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: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</a:t>
            </a:r>
            <a:r>
              <a:rPr lang="en-US" sz="2000" dirty="0"/>
              <a:t>Ý t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     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ta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kính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đấy</a:t>
            </a:r>
            <a:r>
              <a:rPr lang="en-US" sz="2000" dirty="0"/>
              <a:t>. CHT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3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2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x, 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kính</a:t>
            </a:r>
            <a:r>
              <a:rPr lang="en-US" sz="2000" dirty="0"/>
              <a:t>. Ch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     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7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43" y="1752600"/>
            <a:ext cx="8229600" cy="4525963"/>
          </a:xfrm>
        </p:spPr>
        <p:txBody>
          <a:bodyPr/>
          <a:lstStyle/>
          <a:p>
            <a:r>
              <a:rPr lang="en-US" sz="2400" dirty="0" err="1"/>
              <a:t>Tìm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tròn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B5BC4-FD45-484E-93AE-1FF6DB3F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30" y="2743200"/>
            <a:ext cx="6448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9-A8BA-4767-857E-9890EE9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CÁC B</a:t>
            </a:r>
            <a:r>
              <a:rPr lang="vi-VN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Ư</a:t>
            </a:r>
            <a:r>
              <a:rPr 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" panose="02020603050405020304" pitchFamily="18" charset="0"/>
                <a:cs typeface="Times" panose="02020603050405020304" pitchFamily="18" charset="0"/>
              </a:rPr>
              <a:t>ỚC THỰC 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D0-FF8B-4965-8B1B-342F5A7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8907"/>
            <a:ext cx="8229600" cy="4525963"/>
          </a:xfrm>
        </p:spPr>
        <p:txBody>
          <a:bodyPr/>
          <a:lstStyle/>
          <a:p>
            <a:r>
              <a:rPr lang="en-US" sz="2400" dirty="0" err="1"/>
              <a:t>Tìm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tròn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Circular Hough Transform 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600" i="1" dirty="0" err="1"/>
              <a:t>imfindcircles</a:t>
            </a:r>
            <a:r>
              <a:rPr lang="en-US" sz="1600" i="1" dirty="0"/>
              <a:t>(</a:t>
            </a:r>
            <a:r>
              <a:rPr lang="en-US" sz="1600" i="1" dirty="0" err="1"/>
              <a:t>diff_im</a:t>
            </a:r>
            <a:r>
              <a:rPr lang="en-US" sz="1600" i="1" dirty="0"/>
              <a:t>,[</a:t>
            </a:r>
            <a:r>
              <a:rPr lang="en-US" sz="1600" i="1" dirty="0" err="1"/>
              <a:t>Rmin</a:t>
            </a:r>
            <a:r>
              <a:rPr lang="en-US" sz="1600" i="1" dirty="0"/>
              <a:t> </a:t>
            </a:r>
            <a:r>
              <a:rPr lang="en-US" sz="1600" i="1" dirty="0" err="1"/>
              <a:t>Rmax</a:t>
            </a:r>
            <a:r>
              <a:rPr lang="en-US" sz="1600" i="1" dirty="0"/>
              <a:t>],'ObjectPolarity','bright','Sensitivity',0.75) </a:t>
            </a:r>
          </a:p>
          <a:p>
            <a:pPr marL="0" indent="0">
              <a:buNone/>
            </a:pPr>
            <a:r>
              <a:rPr lang="en-US" sz="1600" i="1" dirty="0"/>
              <a:t>      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ng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kính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[</a:t>
            </a:r>
            <a:r>
              <a:rPr lang="en-US" sz="2000" dirty="0" err="1"/>
              <a:t>Rmin</a:t>
            </a:r>
            <a:r>
              <a:rPr lang="en-US" sz="2000" dirty="0"/>
              <a:t> </a:t>
            </a:r>
            <a:r>
              <a:rPr lang="en-US" sz="2000" dirty="0" err="1"/>
              <a:t>Rmax</a:t>
            </a:r>
            <a:r>
              <a:rPr lang="en-US" sz="2000" dirty="0"/>
              <a:t>]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sáng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foreground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nhạy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0.75</a:t>
            </a:r>
          </a:p>
          <a:p>
            <a:pPr marL="0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7F1C-20B1-4863-A850-90D737D8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98545"/>
            <a:ext cx="2971800" cy="24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p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888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</vt:lpstr>
      <vt:lpstr>Times LT Std</vt:lpstr>
      <vt:lpstr>Times New Roman</vt:lpstr>
      <vt:lpstr>Wingdings</vt:lpstr>
      <vt:lpstr>Office Theme</vt:lpstr>
      <vt:lpstr>map</vt:lpstr>
      <vt:lpstr>BÁO CÁO CUỐI KÌ MÔN: XỬ LÝ ẢNH</vt:lpstr>
      <vt:lpstr>MỤC LỤC</vt:lpstr>
      <vt:lpstr>GIỚI THIỆU ĐỀ TÀI</vt:lpstr>
      <vt:lpstr>CÁC BƯỚC THỰC HIỆN</vt:lpstr>
      <vt:lpstr>CÁC BƯỚC THỰC HIỆN</vt:lpstr>
      <vt:lpstr>CÁC BƯỚC THỰC HIỆN</vt:lpstr>
      <vt:lpstr>CÁC BƯỚC THỰC HIỆN</vt:lpstr>
      <vt:lpstr>CÁC BƯỚC THỰC HIỆN</vt:lpstr>
      <vt:lpstr>CÁC BƯỚC THỰC HIỆN</vt:lpstr>
      <vt:lpstr>CÁC BƯỚC THỰC HIỆN</vt:lpstr>
      <vt:lpstr>KẾT QUẢ VÀ TỒN TẠI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MÔN: ĐỒ ÁN PHẦN MỀM</dc:title>
  <dc:creator>Nguyễn Tuân</dc:creator>
  <cp:lastModifiedBy>Toan Dang</cp:lastModifiedBy>
  <cp:revision>113</cp:revision>
  <dcterms:created xsi:type="dcterms:W3CDTF">2016-05-30T02:38:43Z</dcterms:created>
  <dcterms:modified xsi:type="dcterms:W3CDTF">2018-01-04T13:37:18Z</dcterms:modified>
</cp:coreProperties>
</file>