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65A7-9C63-496E-94C8-BB737A056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0420F-E0DB-4300-BA1C-F4088042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D760-7F8C-4A26-8D8D-B02F3033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2F4B-74F9-4E97-84A0-6FDEC1002F7A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83713-7B76-479E-9DD1-A64B5BA9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43AA7-11A4-457D-9380-403C67F5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BC5C-8C30-4A45-84F5-A5CD51F3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91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94D2-965F-456C-B8E1-774D26CD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6AB53-F90E-4E3A-A7D6-05403D974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A6F5-C9A1-4162-B026-177893CC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2F4B-74F9-4E97-84A0-6FDEC1002F7A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6B07-058A-47B1-8DAD-2ABA6DA0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0A9-335E-481B-B6CF-98D27AEB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BC5C-8C30-4A45-84F5-A5CD51F3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9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5901D-AD84-47D8-95FC-E203CBB33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818DD-1C45-48CF-9B3D-2A6269538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A2EF5-C32F-40C9-A6E8-A861259D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2F4B-74F9-4E97-84A0-6FDEC1002F7A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865EE-0C6D-461B-93D1-771333EC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15B0-4F05-4D9E-B948-53C4CADB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BC5C-8C30-4A45-84F5-A5CD51F3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95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697F-AEC5-4594-8037-D7F54762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04C5-0898-4843-BC04-58562575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F38E9-B24D-4953-BB5C-6A542FFB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2F4B-74F9-4E97-84A0-6FDEC1002F7A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A14F6-406B-40DE-ADCC-8306521C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F415-B890-4CDE-8803-CA1591F8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BC5C-8C30-4A45-84F5-A5CD51F3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55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74CB-C44C-4010-97B6-A59DD21A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EDFCA-718A-41AF-8E62-57AC64BCF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1650A-DA2A-4C75-8027-47F6F1A6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2F4B-74F9-4E97-84A0-6FDEC1002F7A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FF63-DC27-46BC-9FA9-3C56BDD1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9D875-6D8C-459C-A771-4F326698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BC5C-8C30-4A45-84F5-A5CD51F3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75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0008-9F25-4399-B416-37CE7F1A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5F29-E044-411B-AB80-512949626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BC85E-3D8F-4A88-8A6E-E3EED001C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98F48-81FA-4453-9D3D-F485EBFD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2F4B-74F9-4E97-84A0-6FDEC1002F7A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FC7DB-7C65-417E-A6A0-AE5E9EA0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4373C-153A-459C-8D1D-1ACEB898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BC5C-8C30-4A45-84F5-A5CD51F3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62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DF0D-ABC5-4355-8416-A7CF23A5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5379-7952-41FF-93C0-C1E5C67C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50449-882B-4026-9B82-CB79EA2D4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47BAD-30DD-4A7F-A761-77078F253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82A68-2466-4245-895C-5F5FED003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8B8E1-73CA-4AFA-94BD-35B20EF4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2F4B-74F9-4E97-84A0-6FDEC1002F7A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AD57B-09F4-442F-B60A-9F2C7E4E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771B1-938C-4F34-A750-9156E813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BC5C-8C30-4A45-84F5-A5CD51F3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4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7CFB-A6C3-41EB-8A75-C1A7AEF5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97524-E225-4946-A84A-E5264208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2F4B-74F9-4E97-84A0-6FDEC1002F7A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7A370-7D20-43F3-84FB-6528C6C8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7689C-4A56-49D7-AC7B-2EFF652B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BC5C-8C30-4A45-84F5-A5CD51F3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42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C6CCC-0503-4727-B9FD-B8F81D8A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2F4B-74F9-4E97-84A0-6FDEC1002F7A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28C1B-F77A-45E7-98CD-556B530C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FE3E4-ACEE-498A-A02B-11E4E987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BC5C-8C30-4A45-84F5-A5CD51F3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6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4D55-6456-4ECF-9743-2ED9350F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4943-B4F2-4609-9033-A011665C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1C119-DBCD-4C26-A18E-75C471A45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E44DB-7DC0-4784-9EE4-DE5C65A3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2F4B-74F9-4E97-84A0-6FDEC1002F7A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DA5C5-81CE-4587-91CE-E3FDF7FB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F8495-61A6-4464-A25A-E659442E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BC5C-8C30-4A45-84F5-A5CD51F3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40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8810-8B10-4C61-A232-D556417D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4BD35-1862-4B9F-ABB6-42B9FACFA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02019-6D3E-482C-A2B7-E067C2A5D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4211C-85CA-45A8-87FE-D3438571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2F4B-74F9-4E97-84A0-6FDEC1002F7A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D9F00-F163-450B-B161-83AFCC52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E362D-3512-4B43-BAC5-FB0378D4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BC5C-8C30-4A45-84F5-A5CD51F3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95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7453C-371E-4AA1-BBFB-90D0B5AB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4FA3D-C7C0-4AEA-B5DE-2029E0D63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0AF36-7B1E-434E-90EB-13423D12C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52F4B-74F9-4E97-84A0-6FDEC1002F7A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7581-0DD8-4A39-9FCF-C30F46FB1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7505D-B2F5-4C56-B51C-6487DB5B0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1BC5C-8C30-4A45-84F5-A5CD51F3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3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0BF2-C01C-4B52-A35D-CFFA72EEC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67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Slide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AB6A7-E42F-4AC8-9864-40382B4AA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08514"/>
            <a:ext cx="9144000" cy="2449286"/>
          </a:xfrm>
        </p:spPr>
        <p:txBody>
          <a:bodyPr>
            <a:normAutofit fontScale="62500" lnSpcReduction="2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03/11/2020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Number of Ideas vs Number of words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Bibek Khadayat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81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1593-47C3-4003-A12E-F1C5F262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L2 Syntactic Complexity Analyzer</a:t>
            </a:r>
            <a:b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Task: Implementation of Number of idea vs number of words</a:t>
            </a:r>
            <a:b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https://en.wikipedia.org/wiki/L2_Syntactic_Complexity_Analyzer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0CC3-7DBA-45B6-A947-F4678971E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computational tool used to produce syntactic complexity indices of English language text.</a:t>
            </a:r>
          </a:p>
          <a:p>
            <a:r>
              <a:rPr lang="en-GB" dirty="0"/>
              <a:t>Is used for linguistics field.</a:t>
            </a:r>
          </a:p>
          <a:p>
            <a:endParaRPr lang="en-GB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70C98E-644F-4E99-8D69-C4FF5A32D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76" y="3345422"/>
            <a:ext cx="6080760" cy="26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1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FB3B447-FBCF-410B-9769-CCF543745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64" y="878734"/>
            <a:ext cx="6057900" cy="4069080"/>
          </a:xfrm>
        </p:spPr>
      </p:pic>
    </p:spTree>
    <p:extLst>
      <p:ext uri="{BB962C8B-B14F-4D97-AF65-F5344CB8AC3E}">
        <p14:creationId xmlns:p14="http://schemas.microsoft.com/office/powerpoint/2010/main" val="310692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CDCF-EA4E-41C7-86AB-8333B547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CPIDR(Computerized Propositional Idea Density 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Rater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Task: Implementation of Number of idea vs number of words</a:t>
            </a:r>
            <a:b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https://www.ncbi.nlm.nih.gov/pmc/articles/PMC2423207/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8B47-53D6-418A-99D5-88C100380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Determine propositional idea density on basic of part-of-speech tag.</a:t>
            </a:r>
          </a:p>
          <a:p>
            <a:r>
              <a:rPr lang="en-GB" dirty="0"/>
              <a:t>Propositional idea density can be approximated by the number of verbs , adjective, adverb , prepositions and conjunctions divided by the total number of word.</a:t>
            </a:r>
          </a:p>
          <a:p>
            <a:r>
              <a:rPr lang="en-GB" dirty="0"/>
              <a:t>Use </a:t>
            </a:r>
            <a:r>
              <a:rPr lang="en-GB"/>
              <a:t>Monty Lingua.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29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AF68-5112-41AC-986B-56D0E45E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Textstat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task : Readability </a:t>
            </a: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https://pypi.org/project/textstat/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943C-0B77-4840-990D-3C4CAD52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a python package to calculate statistics of text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Used for readability, complexity and grade level of text.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List of function 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Syllable count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Lexicon count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Sentence count 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Flesch reading Ease Formula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Flesch-Kincaid grade level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Fog Scale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SMOG index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Automated Readability Index</a:t>
            </a:r>
          </a:p>
          <a:p>
            <a:pPr lvl="1"/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Coleman_Liau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  <a:p>
            <a:pPr lvl="1"/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Linsear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Write Formula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Dale-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chall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readability Score</a:t>
            </a:r>
          </a:p>
          <a:p>
            <a:pPr lvl="1"/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8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0AB-4DDA-4085-85CB-3F3506F2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Python Wrapper for Stanford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OpenIE</a:t>
            </a: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task : Triples extraction</a:t>
            </a: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https://pypi.org/project/stanford-openie/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AA2F-16D3-4344-9883-1CF9EC11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Extract structured relation triples from text</a:t>
            </a:r>
          </a:p>
          <a:p>
            <a:r>
              <a:rPr lang="en-GB" dirty="0"/>
              <a:t>Unofficial cross platform python wrapper for state-of-art information extraction library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06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256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Slide 6</vt:lpstr>
      <vt:lpstr>L2 Syntactic Complexity Analyzer Task: Implementation of Number of idea vs number of words  https://en.wikipedia.org/wiki/L2_Syntactic_Complexity_Analyzer</vt:lpstr>
      <vt:lpstr>PowerPoint Presentation</vt:lpstr>
      <vt:lpstr>CPIDR(Computerized Propositional Idea Density Rater) Task: Implementation of Number of idea vs number of words  https://www.ncbi.nlm.nih.gov/pmc/articles/PMC2423207/</vt:lpstr>
      <vt:lpstr>Textstat task : Readability   https://pypi.org/project/textstat/</vt:lpstr>
      <vt:lpstr>Python Wrapper for Stanford OpenIE task : Triples extraction https://pypi.org/project/stanford-openie/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6</dc:title>
  <dc:creator>Bibek Khadayat</dc:creator>
  <cp:lastModifiedBy>Bibek Khadayat</cp:lastModifiedBy>
  <cp:revision>13</cp:revision>
  <dcterms:created xsi:type="dcterms:W3CDTF">2020-10-31T11:07:17Z</dcterms:created>
  <dcterms:modified xsi:type="dcterms:W3CDTF">2020-11-03T09:31:08Z</dcterms:modified>
</cp:coreProperties>
</file>