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22B-56EB-436D-B1F4-D5D3BF153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103D0-B354-4E48-92F2-4B9E738C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7457-93C6-4C95-B6DF-30CA125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F02C-EA02-415B-AE81-17F00578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138C-748D-4540-BE44-D1E70EA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93C8-C938-480B-9EE1-90FB6224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86F09-C94E-4733-9B98-07C07F87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1116-AD4B-4FB5-A92B-884C1A51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8CEC-54D5-4A1B-BA67-064F083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0125-6D69-45A3-90A3-85D54C1B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7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97DA9-08FB-489D-AC43-CEA9FEB3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5BB16-8E5F-4C63-BD7D-3DC873F58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74E7-D8FE-47E0-9C54-2232033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EFB9-2F25-4A65-AC8C-D04FA26C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EAE8-7D09-41A8-8C40-EF36AD3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09A-ECEF-4053-BE45-78666A61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26D-050B-4601-9D28-5DB505FE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3C80-848C-40A7-990B-54309811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F1DE-7FA5-4EFA-8B17-87BF655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1E75-CDCF-4045-828A-9828C727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9CF7-4C18-4C9A-B0D4-F51C994E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7467-B1D2-4174-B5B5-E55531AA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2371-C71D-4EF8-B5ED-40187C18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CCE9-458B-401C-8197-0FD72F37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F154-6CFD-4758-8077-2C29284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35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7156-7DDF-4547-B841-DCD8C21F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C667-9C8C-42E9-8312-70E0AF18E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C137C-F570-4C80-9C50-CAF1B259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B64B-1B0A-4499-AE0D-F0776B7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675F-7819-493B-A2A2-8ACFF340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B46EA-8209-4EB1-9C46-74CCC6CA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A30D-2645-4FDB-A4CF-63907944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C65C-9C5D-4005-ADBF-B9BC8D339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C520-D94D-46C6-9E75-D762E3A6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2FFB5-E14E-48FB-8E9C-C79E4C0BE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D90A6-881C-414D-A58F-26F165FEF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FB774-FC7B-48FF-977D-8AC83073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47C8B-5EE1-48AF-9512-1B37BF23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E95E4-6FCC-4E4E-8055-DA5610EF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FA3F-3619-41FB-9FA9-CDF45F4C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141C8-F42A-46C2-8A18-CD1DD264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2E9A-86DA-48DF-9BAF-492EB987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C1EA9-DE1C-4FD0-BC84-ADD27273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03492-B1EB-49C4-845A-4CB17304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5508-4BB8-44A2-BDB4-F17B856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19AD-3650-4BD7-BABD-F79D8FF1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907-0BAF-4456-9D9A-A899E5F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DCC4-AA82-42D9-AF93-ED8ECC1F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9E3D9-F71D-4C30-B08F-79BE3648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489D-F9B4-4C47-BC56-E541E430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0E72-E44F-477C-9A66-E6440924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150D-770C-4C11-AED8-57D85ED4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1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595-23E2-43F6-835F-68992777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AF27-FE03-4E0B-AC43-D841F6265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8581-83F3-46F5-8258-FDAFDE9A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5DF93-4999-40AE-9D14-D224CAA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157F6-21CB-4BF1-B506-2634AB9F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32B4-C714-4A2B-A2CE-B0FD88AA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5A1A-E70E-4409-ACB7-CEF53D22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6559-B084-4621-B1E8-DE752250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71F8-B004-41C4-8E93-A5D20F13F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1004-CE7A-4863-A327-BEDB54407A0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8109-2C7F-43E9-8455-F6DE59DBD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55B5-80BC-4AAF-BE73-7437D12D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13D2-55FB-49C0-861E-7EF172BF1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DA28-DB45-4A2C-AF35-2FD1F7C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11816"/>
            <a:ext cx="9296400" cy="1061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IN SEARCH –SUPPORTED WRITING TASKS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EE3EC-5BC2-4F83-9C33-F0F4A3B34D0E}"/>
              </a:ext>
            </a:extLst>
          </p:cNvPr>
          <p:cNvSpPr txBox="1">
            <a:spLocks/>
          </p:cNvSpPr>
          <p:nvPr/>
        </p:nvSpPr>
        <p:spPr>
          <a:xfrm>
            <a:off x="1188098" y="2018102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: Michael Völske and Magdalena Wolska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08683-30A9-4CE6-9091-A5AE64C2756F}"/>
              </a:ext>
            </a:extLst>
          </p:cNvPr>
          <p:cNvSpPr txBox="1">
            <a:spLocks/>
          </p:cNvSpPr>
          <p:nvPr/>
        </p:nvSpPr>
        <p:spPr>
          <a:xfrm>
            <a:off x="1188098" y="5604167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B1437-963D-401A-BEE8-3807C2ED2AD2}"/>
              </a:ext>
            </a:extLst>
          </p:cNvPr>
          <p:cNvSpPr txBox="1">
            <a:spLocks/>
          </p:cNvSpPr>
          <p:nvPr/>
        </p:nvSpPr>
        <p:spPr>
          <a:xfrm>
            <a:off x="1074168" y="3258104"/>
            <a:ext cx="9296400" cy="553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01/12/2020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94FCF-D5ED-498D-86C4-D9906244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46333"/>
              </p:ext>
            </p:extLst>
          </p:nvPr>
        </p:nvGraphicFramePr>
        <p:xfrm>
          <a:off x="1772298" y="4167417"/>
          <a:ext cx="8128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465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Try to implement some coherence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Overview on Evaluation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3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211-3DC0-462F-A2AF-5817B918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548-E244-4D96-B089-800F454F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Text  which contain  a meaning full sentence at least with a verb and full stop in the end can be called good text.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say, a text which is well organized, cohesive, coherence, readable etc. has high text quality.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Webis TRC-12 Dataset corpus ,find text quality of the essay included in the corpus specially Coherence feature.</a:t>
            </a:r>
          </a:p>
          <a:p>
            <a:pPr marL="914400" lvl="1" indent="-45720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Predict the sentence is coherent to the text or not.</a:t>
            </a:r>
          </a:p>
          <a:p>
            <a:pPr marL="457200" indent="-4572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Coherence is a link or connection between the sentences or text on the basis of idea , concept or theme . Whereas Cohesion is link between the sentences or texts on basis of word, phrase or clause.</a:t>
            </a:r>
          </a:p>
          <a:p>
            <a:pPr marL="457200" indent="-457200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C730-D22B-4FA7-BB88-2B53AF71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BF28-1504-42C3-9688-F8E7D2D2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a statistical measure used to evaluates how relevant a word is to a document or text.</a:t>
            </a:r>
          </a:p>
          <a:p>
            <a:r>
              <a:rPr lang="en-GB" dirty="0"/>
              <a:t>It is done by multiplying : how many times a word appears in a document and the inverse document frequency of the word across a set of document.</a:t>
            </a:r>
          </a:p>
          <a:p>
            <a:r>
              <a:rPr lang="en-GB" dirty="0"/>
              <a:t>TF:(T-term and D-document) number of times a word appears in a document divided by total number of terms in documents.</a:t>
            </a:r>
          </a:p>
          <a:p>
            <a:r>
              <a:rPr lang="en-GB" dirty="0"/>
              <a:t>IDF:(Inverse Document frequency)  total number of document divided by number of term t appears in document.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IDF(t) = log(Total number of documents / Number of documents with term t in it).</a:t>
            </a:r>
          </a:p>
        </p:txBody>
      </p:sp>
    </p:spTree>
    <p:extLst>
      <p:ext uri="{BB962C8B-B14F-4D97-AF65-F5344CB8AC3E}">
        <p14:creationId xmlns:p14="http://schemas.microsoft.com/office/powerpoint/2010/main" val="1903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7A39-6415-46BF-9365-69736B25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LSA(Latent Semantic Analysis)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http://lsa.colorado.edu/papers/dp1.LSAintro.pdf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ECB6-94D8-4D0F-962C-43FB73C4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LSA is a theory or algorithm used for extracting and representing contextual meaning of word using statistical computation.</a:t>
            </a:r>
          </a:p>
          <a:p>
            <a:r>
              <a:rPr lang="en-GB" dirty="0"/>
              <a:t>LSA can be used for two purpose:</a:t>
            </a:r>
          </a:p>
          <a:p>
            <a:pPr lvl="1"/>
            <a:r>
              <a:rPr lang="en-GB" dirty="0"/>
              <a:t>Similarities between word and text segment.</a:t>
            </a:r>
          </a:p>
          <a:p>
            <a:pPr lvl="1"/>
            <a:r>
              <a:rPr lang="en-GB" dirty="0"/>
              <a:t>Model of computational process and representation of knowledge.</a:t>
            </a:r>
          </a:p>
          <a:p>
            <a:r>
              <a:rPr lang="en-GB" dirty="0"/>
              <a:t>LSA provide fully automatic method for comparing units of textual information.</a:t>
            </a:r>
          </a:p>
          <a:p>
            <a:r>
              <a:rPr lang="en-GB" dirty="0"/>
              <a:t>It is based on mathematical analysis of direct and indirect relation among the word.</a:t>
            </a:r>
          </a:p>
        </p:txBody>
      </p:sp>
    </p:spTree>
    <p:extLst>
      <p:ext uri="{BB962C8B-B14F-4D97-AF65-F5344CB8AC3E}">
        <p14:creationId xmlns:p14="http://schemas.microsoft.com/office/powerpoint/2010/main" val="338736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A618-97E7-4D5A-A558-1EA8565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692D-B6F4-40DD-A135-8FE1B5F9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measure similarity between two vectors.</a:t>
            </a:r>
          </a:p>
          <a:p>
            <a:r>
              <a:rPr lang="en-GB" dirty="0"/>
              <a:t>It measure angle between two vector and determine whether two vector are roughly similar or not.</a:t>
            </a:r>
          </a:p>
          <a:p>
            <a:r>
              <a:rPr lang="en-GB" dirty="0"/>
              <a:t>If the cosine value is closer to 1 then it mean angle between two vector is small and both are more closer.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6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405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QUALITY IN SEARCH –SUPPORTED WRITING TASKS</vt:lpstr>
      <vt:lpstr>Overview</vt:lpstr>
      <vt:lpstr>TF-IDF</vt:lpstr>
      <vt:lpstr>LSA(Latent Semantic Analysis) http://lsa.colorado.edu/papers/dp1.LSAintro.pdf</vt:lpstr>
      <vt:lpstr>Cosine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IN SEARCH –SUPPORTED WRITING TASKS</dc:title>
  <dc:creator>Bibek Khadayat</dc:creator>
  <cp:lastModifiedBy>Bibek Khadayat</cp:lastModifiedBy>
  <cp:revision>12</cp:revision>
  <dcterms:created xsi:type="dcterms:W3CDTF">2020-11-27T14:36:36Z</dcterms:created>
  <dcterms:modified xsi:type="dcterms:W3CDTF">2020-12-01T11:23:41Z</dcterms:modified>
</cp:coreProperties>
</file>