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D212-3CE6-40A5-B4D7-D28374A5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54D72-80CF-4306-84C6-2C9693F8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4B38-12B2-4746-8AB6-E487BD63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DD9B-8436-4C1E-B767-8A23F213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B2F2-C3EB-490C-88E3-7656EF5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C0E1-18DC-4EDA-851F-B4131F27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74AB0-E04F-49D8-9DC0-DBFC601C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7D34-CD23-4E77-8F7F-136E9925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04E9-4F26-4C28-9F3F-B3D973AB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B9B8-3E86-4E3F-AE85-DC3CF6F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1CDDA-BFF4-493E-BA6C-496D17C0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326BB-460C-400A-99A3-F1577EA7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733E-3696-4B60-B470-2CDF81E2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5CAB-7BDE-4D0D-AC92-B7BAB34C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D736-A2D9-4471-ABF4-2E92CD44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3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4264-B956-4188-88A2-62B35DCC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B427-C12B-45E6-BC0E-C05C3B17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F96F-3739-4A03-8A4C-F56B835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787D-C53F-4C5A-9B1A-3A936AF8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01A6-2ACD-4679-A296-EC64A10F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8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AA95-6EBB-4508-A8C6-FC5CA078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D82F-7C8E-4BA1-83BC-AF8D55EA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0132-2F0E-47ED-BE62-319986A1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C4A7-55DA-4D43-AFC9-49D3562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072B-582C-466D-8963-6B1B7214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0078-1A22-4C60-888F-7CBEA60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B596-9B1C-49E5-A81A-252D92D2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6E96-A4E7-4CEF-AC40-A6B86AD2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465DA-E8AF-4F3C-9DE4-B1EF77DA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4DE98-03AF-486E-A1A6-710BC129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3900-5E55-43B9-93BB-AC79E902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BF88-8E09-4735-BB06-7B3E167B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4495-E66F-4C3A-B401-22AFD808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04E4-63D1-4A35-BD6B-EFB09013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6004-9C58-4565-B46D-1F557A05F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C31A0-B3AB-4856-8E8E-9BF1D4AA1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61509-DED9-4ADA-998E-B11E2A3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1C315-6222-4C9F-B789-917D021F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EA459-D45F-44AB-901D-A9EE0F1C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97E4-5F05-4028-9C33-B51DA4DE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C8B30-BE83-4589-841F-04ED94E8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ECD77-6210-44DA-8CF6-DF308EC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42D0F-91ED-40AD-B486-A1F08226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FA9BA-AD71-4334-835D-4418FE35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682FA-C89D-4877-9F28-8A138358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C9A7B-824C-4E4A-B0C3-C4D91655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2AB3-92DF-46A0-835B-8C450A3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ADE-8E71-436F-94F2-53A9D8FA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0C09-866E-4F63-AADF-18E41F55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1247-590E-47E2-92C5-DEE106B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84BB-34DD-4D56-802B-0236A768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7B2A1-993A-4756-B1B1-DAF88854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AC3-CB2B-42C8-B7D5-F047ABE6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5352-C69E-4EFE-986F-1EB42F15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5F6E-CB4C-4C42-9E89-8AE40458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F1AA-B0ED-4688-A48E-FA5776D4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47B9-DCEF-4F80-9224-24271A03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E91F3-7A6B-4EFF-AD25-050B663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8469D-A4A2-4165-B974-9114934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8584-5899-4391-9028-74E0C34A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CD53-719A-4485-A420-1A2639A2E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0B37-D6C9-4F3B-A4A8-35C39F75119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3FF2-BB67-4ADB-BBB9-B96A79038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C918-FF35-4000-9CED-F8B3AAE5D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95FB-AC9B-4B77-8C18-CAF81465E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DA28-DB45-4A2C-AF35-2FD1F7C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11816"/>
            <a:ext cx="9296400" cy="1061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IN SEARCH –SUPPORTED WRITING TASKS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EE3EC-5BC2-4F83-9C33-F0F4A3B34D0E}"/>
              </a:ext>
            </a:extLst>
          </p:cNvPr>
          <p:cNvSpPr txBox="1">
            <a:spLocks/>
          </p:cNvSpPr>
          <p:nvPr/>
        </p:nvSpPr>
        <p:spPr>
          <a:xfrm>
            <a:off x="1188098" y="2018102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: Michael Völske and Magdalena Wolska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08683-30A9-4CE6-9091-A5AE64C2756F}"/>
              </a:ext>
            </a:extLst>
          </p:cNvPr>
          <p:cNvSpPr txBox="1">
            <a:spLocks/>
          </p:cNvSpPr>
          <p:nvPr/>
        </p:nvSpPr>
        <p:spPr>
          <a:xfrm>
            <a:off x="1188098" y="5604167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B1437-963D-401A-BEE8-3807C2ED2AD2}"/>
              </a:ext>
            </a:extLst>
          </p:cNvPr>
          <p:cNvSpPr txBox="1">
            <a:spLocks/>
          </p:cNvSpPr>
          <p:nvPr/>
        </p:nvSpPr>
        <p:spPr>
          <a:xfrm>
            <a:off x="1074168" y="3258104"/>
            <a:ext cx="9296400" cy="553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02/03/2020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94FCF-D5ED-498D-86C4-D9906244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17722"/>
              </p:ext>
            </p:extLst>
          </p:nvPr>
        </p:nvGraphicFramePr>
        <p:xfrm>
          <a:off x="1772298" y="4167417"/>
          <a:ext cx="8128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465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Cosine Similarity of adjacent 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Calculate </a:t>
                      </a:r>
                      <a:r>
                        <a:rPr lang="en-GB" dirty="0" err="1"/>
                        <a:t>Levenshtein</a:t>
                      </a:r>
                      <a:r>
                        <a:rPr lang="en-GB" dirty="0"/>
                        <a:t>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3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211-3DC0-462F-A2AF-5817B918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548-E244-4D96-B089-800F454F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Text  which contain  a meaning full sentence at least with a verb and full stop in the end can be called good text.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say, a text which is well organized, cohesive, coherence, readable etc. has high text quality.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Webis TRC-12 Dataset corpus ,find text quality of the essay included in the corpus specially Coherence feature.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Predict the sentence is coherent to the text or not.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Coherence is a link or connection between the sentences or text on the basis of idea , concept or theme . Whereas Cohesion is link between the sentences or texts on basis of word, phrase or clause.</a:t>
            </a:r>
          </a:p>
          <a:p>
            <a:pPr marL="457200" indent="-457200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4565-350F-4B6F-B005-DBE55AF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Distance Metrics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https://www.analyticsvidhya.com/blog/2020/02/4-types-of-distance-metrics-in-machine-learning/#:~:text=Distance%20metrics%20are%20a%20key,the%20similarity%20between%20data%20points.&amp;text=Hence%2C%20we%20can%20calculate%20the,define%20the%20similarity%20between%20them.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E512-C4B9-4FD6-8014-2963A418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Is used to know the input data pattern.</a:t>
            </a:r>
          </a:p>
          <a:p>
            <a:r>
              <a:rPr lang="en-GB" sz="2000" dirty="0"/>
              <a:t> Distance metric uses distance function which provides a relationship metric between each elements in the dataset.</a:t>
            </a:r>
          </a:p>
          <a:p>
            <a:r>
              <a:rPr lang="en-GB" sz="2000" dirty="0"/>
              <a:t>A good distance metric improve the performance of model or algorithm.</a:t>
            </a:r>
          </a:p>
          <a:p>
            <a:r>
              <a:rPr lang="en-GB" sz="2000" dirty="0"/>
              <a:t>Distance function is used to calculate distance between the points or elements of the set.0 then point or element are equivalent else they are different.</a:t>
            </a:r>
          </a:p>
          <a:p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43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AD68-0008-4DD9-8615-B9380E1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Popular Distance Metrics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Source:Wikipedia,Towarddatascience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3ADC-417F-4378-9E19-536A5D42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Levenshtein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Distance: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Is a string metric to measure the difference between two sequence.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Minimum number of single character edits required to change one word to other.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It is also known as edit distance and comes under the family of edit distance metrics.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Euclidean Distance: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Length of segment connecting two point.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from cartesian coordinate of the points using Pythagorean theorem.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Need to normalize data before using Euclidean distance.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It give best result on low dimensional data.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Cosine Similarity: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Calculate cosine angle between two vectors.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Value 1 means two vector with exactly same orientation else two vector are oppose.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Used in high dimensional data and where magnitude of vector is not important.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6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B860-4F3C-498C-B919-02942310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Popular 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A4FA-7DA4-4621-8770-A87D5377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Hamming Distance:</a:t>
            </a:r>
          </a:p>
          <a:p>
            <a:pPr lvl="1"/>
            <a:r>
              <a:rPr lang="en-GB" sz="1600" dirty="0"/>
              <a:t>Is used to compare two binary string of equal length.</a:t>
            </a:r>
          </a:p>
          <a:p>
            <a:pPr lvl="1"/>
            <a:r>
              <a:rPr lang="en-GB" sz="1600" dirty="0"/>
              <a:t>Also can be used to calculate similarity by calculating the number of characters that are different from each other.</a:t>
            </a:r>
          </a:p>
          <a:p>
            <a:pPr lvl="1"/>
            <a:r>
              <a:rPr lang="en-GB" sz="1600" dirty="0"/>
              <a:t>It can be use to measure distance between categorical variable.</a:t>
            </a:r>
          </a:p>
          <a:p>
            <a:r>
              <a:rPr lang="en-GB" sz="2000" dirty="0"/>
              <a:t>Manhattan Distance:</a:t>
            </a:r>
          </a:p>
          <a:p>
            <a:pPr lvl="1"/>
            <a:r>
              <a:rPr lang="en-GB" sz="1600" dirty="0"/>
              <a:t>Calculate distance between real valued vectors.</a:t>
            </a:r>
          </a:p>
          <a:p>
            <a:pPr lvl="1"/>
            <a:r>
              <a:rPr lang="en-GB" sz="1600" dirty="0"/>
              <a:t>It refer to distance between two vectors if they could only move right angle not in diagonal movement.</a:t>
            </a:r>
          </a:p>
          <a:p>
            <a:pPr lvl="1"/>
            <a:r>
              <a:rPr lang="en-GB" sz="1600" dirty="0"/>
              <a:t>It suppose to give higher value than Euclidean distance .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endParaRPr lang="en-GB" sz="20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788475-5D02-4805-8B78-1D9EF9F9A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56" y="4255637"/>
            <a:ext cx="2584994" cy="19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9C8F-09F5-4DED-81E9-86F0F29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Popular Distance Metrics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AE55-D455-467A-A9A7-A14CA02A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Jaccard Index:</a:t>
            </a:r>
          </a:p>
          <a:p>
            <a:pPr lvl="1"/>
            <a:r>
              <a:rPr lang="en-GB" sz="1600" dirty="0"/>
              <a:t>Is used to calculate similarity and diversity of sets.</a:t>
            </a:r>
          </a:p>
          <a:p>
            <a:pPr lvl="1"/>
            <a:r>
              <a:rPr lang="en-GB" sz="1600" dirty="0"/>
              <a:t>It is a total number of similar entities between set divided by the total number of entities.</a:t>
            </a:r>
          </a:p>
          <a:p>
            <a:pPr lvl="1"/>
            <a:r>
              <a:rPr lang="en-GB" sz="1600" dirty="0"/>
              <a:t>It is highly influenced by the size of data.</a:t>
            </a:r>
          </a:p>
          <a:p>
            <a:pPr lvl="1"/>
            <a:endParaRPr lang="en-GB" sz="1600" dirty="0"/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2A76FA22-87FB-456C-BB43-6A97B19E3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89" y="3390900"/>
            <a:ext cx="173751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QUALITY IN SEARCH –SUPPORTED WRITING TASKS</vt:lpstr>
      <vt:lpstr>Overview</vt:lpstr>
      <vt:lpstr>Distance Metrics https://www.analyticsvidhya.com/blog/2020/02/4-types-of-distance-metrics-in-machine-learning/#:~:text=Distance%20metrics%20are%20a%20key,the%20similarity%20between%20data%20points.&amp;text=Hence%2C%20we%20can%20calculate%20the,define%20the%20similarity%20between%20them.</vt:lpstr>
      <vt:lpstr>Popular Distance Metrics Source:Wikipedia,Towarddatascience</vt:lpstr>
      <vt:lpstr>Popular Distance Metrics</vt:lpstr>
      <vt:lpstr>Popular Distance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IN SEARCH –SUPPORTED WRITING TASKS</dc:title>
  <dc:creator>Bibek Khadayat</dc:creator>
  <cp:lastModifiedBy>Bibek Khadayat</cp:lastModifiedBy>
  <cp:revision>6</cp:revision>
  <dcterms:created xsi:type="dcterms:W3CDTF">2021-03-02T08:48:26Z</dcterms:created>
  <dcterms:modified xsi:type="dcterms:W3CDTF">2021-03-02T09:45:49Z</dcterms:modified>
</cp:coreProperties>
</file>