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ek Khadayat" initials="BK" lastIdx="1" clrIdx="0">
    <p:extLst>
      <p:ext uri="{19B8F6BF-5375-455C-9EA6-DF929625EA0E}">
        <p15:presenceInfo xmlns:p15="http://schemas.microsoft.com/office/powerpoint/2012/main" userId="3d688a99b1844f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331DF6-B637-4E53-99F9-4CDCEFFB23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60A55-D831-4A1E-A8F7-671A2958E9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8B8C-95E0-4FAF-918C-37DC50E6D35A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0DC78-E6AC-470E-92C8-46C8404FF1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2BBB1-D62A-484E-9F5A-64B3A4157D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4D88C-7225-42A7-B208-A0D8E95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8034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F0DF-B593-492F-826E-0FB150F23D43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ACDE-F120-4366-A692-CF292EA3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438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295C-DA1E-47D9-93A8-03EF26424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7BAF6-2FAA-4701-AA64-83821AE46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BB42-5E3B-43E9-A1DE-5D8A478C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A2B2-28C8-4B44-B1BC-F2AC46F3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AC8A-4C12-4045-8B24-52AC50E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1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B281-CFBC-4801-9531-8E8FCE71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9688-90A9-4964-8AC5-6FD69A33C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5015-0D25-4077-B651-67797CE9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C5DE-CFAC-4AF6-87B3-9838C1EC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151C-50A5-4817-8AD1-661C4DF0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2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DE820-4412-4BC4-A564-36C3AF0D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B13D6-60BD-4E44-90CF-274B6D53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DE89-8725-4406-B65C-6FAB5857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EB263-686F-481F-A6EC-FFC55FF7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CCCA-F255-425A-A3F2-960C4AAC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3F37-049B-42D8-A851-F2F9BAED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F7F0-8793-4C15-A804-0A932C20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547B-4032-498E-AFDF-80B0BA99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28E7-52FD-4713-9F33-5B436B2B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DC07-7F31-40FA-A594-83AFE566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0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D852-2C30-47C3-A61E-85B71386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3A1A9-6D18-4E26-9A1A-BF5D70D6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B881-88F9-4D10-9E79-C6832704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1D69-1789-4202-9BF3-1F2D08F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58BA-906A-4DB6-A056-BE9C6F8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2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473C-A9E3-411E-89AF-9CD10E33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F8B0-52E7-43D6-94D0-50BC8FF42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CF9A8-D1BB-4D3A-BA54-236E76C8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7674-A56A-40B8-B9FD-B41C5FC2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9E8B7-AFA3-4227-BDF5-70FD6FD5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80BE-58D2-4AA5-AE8E-AE00EDC9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0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BDF8-09CF-4744-8063-C5A59ECC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14BB-0BF7-486C-8941-F1DA56CD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C2A75-6914-4B61-89CA-8FCDA892A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3D7F1-C460-4DF3-918E-F3A0937B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6034F-B9F9-4117-94AC-0A0198D4A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8B960-5640-4F0A-BE24-14581CBB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2495C-F5F6-44A5-BEB7-4D755F7C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2FBB3-7470-465D-873D-51EB9DD7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2374-D878-467C-A48C-1CA9EC6B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9E8E1-1022-433D-BADF-0D476F28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11268-42A1-47DD-861E-F2EB8EC0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92A70-CA2E-4291-8D7A-23E3D43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1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90276-695C-48F2-832D-A1877BA6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3D2D5-0307-44F9-BDDA-B9D5C350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86C33-57A7-41DB-91BB-56BCD7A9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0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C777-D895-4BE5-8096-E2DC6097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247C-AC78-4B82-85FC-77D52CD3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C5D30-597D-461D-9BBB-9AB4A1B6B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BD57-AE42-4EAC-8A47-43F777C2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0B24-69E8-4C5D-8464-50DA7FBB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CE1B-7837-4B07-AB85-830D3E56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2ED0-6D72-4FD7-937A-A94CA46A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6E695-B76B-4268-9EA2-2212C96B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3F69B-E2A7-4774-9BF2-25EA77F5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8BC9-ED83-443A-B9ED-44398818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29F5-810D-4E5F-82E0-749B372B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7961-6351-425F-B97F-876D2E97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35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77280-2961-482A-8479-7BD5D2F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CF25-5BB9-46C0-94DD-7D7721F9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5750-252D-45A6-B6DC-C7C4A943E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11F7-0887-4605-978C-EE4538FC3338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0311-EBD9-47F2-833C-1A624D69B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BCAA-9B32-4563-B15A-0787F15E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787D-2E02-4FE8-B1BA-6CA9A4251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6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DA28-DB45-4A2C-AF35-2FD1F7C5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711816"/>
            <a:ext cx="9296400" cy="10610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QUALITY IN SEARCH –SUPPORTED WRITING TASKS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EE3EC-5BC2-4F83-9C33-F0F4A3B34D0E}"/>
              </a:ext>
            </a:extLst>
          </p:cNvPr>
          <p:cNvSpPr txBox="1">
            <a:spLocks/>
          </p:cNvSpPr>
          <p:nvPr/>
        </p:nvSpPr>
        <p:spPr>
          <a:xfrm>
            <a:off x="1188098" y="2018102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Supervised by : Michael Völske and Magdalena Wolska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6F2B1C-80D0-4CCA-9E6D-D92B1A0A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39082"/>
              </p:ext>
            </p:extLst>
          </p:nvPr>
        </p:nvGraphicFramePr>
        <p:xfrm>
          <a:off x="1772298" y="3912217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9465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4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Literature (Related work papers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0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Organizing Papers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3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Implementing Basic NLP technique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4578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5108683-30A9-4CE6-9091-A5AE64C2756F}"/>
              </a:ext>
            </a:extLst>
          </p:cNvPr>
          <p:cNvSpPr txBox="1">
            <a:spLocks/>
          </p:cNvSpPr>
          <p:nvPr/>
        </p:nvSpPr>
        <p:spPr>
          <a:xfrm>
            <a:off x="1188098" y="5604167"/>
            <a:ext cx="9296400" cy="88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F2B8C6-43E2-4D81-A6F8-AFDD1F5FA3B7}"/>
              </a:ext>
            </a:extLst>
          </p:cNvPr>
          <p:cNvSpPr txBox="1">
            <a:spLocks/>
          </p:cNvSpPr>
          <p:nvPr/>
        </p:nvSpPr>
        <p:spPr>
          <a:xfrm>
            <a:off x="1321837" y="5810995"/>
            <a:ext cx="9296400" cy="470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Papers : https://docs.google.com/spreadsheets/d/1WWCPG8flWpv701JAcuFt09D_6g3sQBL5G7TsuBuLV04/edit#gid=0</a:t>
            </a:r>
          </a:p>
        </p:txBody>
      </p:sp>
    </p:spTree>
    <p:extLst>
      <p:ext uri="{BB962C8B-B14F-4D97-AF65-F5344CB8AC3E}">
        <p14:creationId xmlns:p14="http://schemas.microsoft.com/office/powerpoint/2010/main" val="85986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031E-479A-43E3-8D98-21B06E8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Slide 7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10/11/2020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5435-29CB-43C8-9B5A-04C11FD6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5" y="2590735"/>
            <a:ext cx="10515600" cy="2839681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Organize the topic</a:t>
            </a:r>
          </a:p>
          <a:p>
            <a:pPr marL="0" indent="0" algn="ctr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 algn="ctr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Bibek Khadayat</a:t>
            </a:r>
          </a:p>
        </p:txBody>
      </p:sp>
    </p:spTree>
    <p:extLst>
      <p:ext uri="{BB962C8B-B14F-4D97-AF65-F5344CB8AC3E}">
        <p14:creationId xmlns:p14="http://schemas.microsoft.com/office/powerpoint/2010/main" val="141554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C5F9-B288-4CB2-AE92-C1834444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15"/>
            <a:ext cx="10515600" cy="7397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Topic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https://app.diagrams.net/)</a:t>
            </a:r>
          </a:p>
        </p:txBody>
      </p:sp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596221-8E37-46DD-8CED-25EF04803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1916"/>
            <a:ext cx="10515600" cy="4578981"/>
          </a:xfrm>
        </p:spPr>
      </p:pic>
    </p:spTree>
    <p:extLst>
      <p:ext uri="{BB962C8B-B14F-4D97-AF65-F5344CB8AC3E}">
        <p14:creationId xmlns:p14="http://schemas.microsoft.com/office/powerpoint/2010/main" val="401218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9E00-DE1A-4EEA-ABA6-E3F27757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6545"/>
          </a:xfrm>
        </p:spPr>
        <p:txBody>
          <a:bodyPr>
            <a:normAutofit/>
          </a:bodyPr>
          <a:lstStyle/>
          <a:p>
            <a:r>
              <a:rPr lang="en-GB" sz="2700" b="1" dirty="0">
                <a:latin typeface="Arial" panose="020B0604020202020204" pitchFamily="34" charset="0"/>
                <a:cs typeface="Arial" panose="020B0604020202020204" pitchFamily="34" charset="0"/>
              </a:rPr>
              <a:t>Using Argument Mining to Assess the Argumentation Quality of Essays </a:t>
            </a:r>
            <a:br>
              <a:rPr lang="en-GB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Henning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Wachsmuth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Khalid AL-khatib, Benno Stein (2016,COLING)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https://webis.de/downloads/publications/papers/stein_2016r.pdf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E474-729F-4D6E-88A4-F9ACDAE7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1709"/>
            <a:ext cx="10515600" cy="392525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out Argumentative structure from the text.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Investigate the generated argumentation quality from the text.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statistical patterns  for evaluating argumentation score.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EE83-49F6-46FD-A9EB-3865EED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4A80-068D-46D8-A59B-5E19EDA1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 argumentative structure from the plain text.</a:t>
            </a:r>
          </a:p>
          <a:p>
            <a:r>
              <a:rPr lang="en-GB" dirty="0"/>
              <a:t>Use premises and conclusions for determining argumentative.</a:t>
            </a:r>
          </a:p>
          <a:p>
            <a:r>
              <a:rPr lang="en-GB" dirty="0"/>
              <a:t>It is also used for automated grading  in online courses.</a:t>
            </a:r>
          </a:p>
          <a:p>
            <a:r>
              <a:rPr lang="en-GB" dirty="0"/>
              <a:t>Divided into three part:</a:t>
            </a:r>
          </a:p>
          <a:p>
            <a:pPr lvl="1"/>
            <a:r>
              <a:rPr lang="en-GB" dirty="0"/>
              <a:t>Mining of argumentative structure.</a:t>
            </a:r>
          </a:p>
          <a:p>
            <a:pPr lvl="1"/>
            <a:r>
              <a:rPr lang="en-GB" dirty="0"/>
              <a:t>Quality assessment.</a:t>
            </a:r>
          </a:p>
          <a:p>
            <a:pPr lvl="1"/>
            <a:r>
              <a:rPr lang="en-GB" dirty="0"/>
              <a:t>Synthesis of suggestion for quality improvement.</a:t>
            </a:r>
          </a:p>
          <a:p>
            <a:r>
              <a:rPr lang="en-GB" dirty="0"/>
              <a:t>Use state-of-art for mining argumentative structure pattern.</a:t>
            </a:r>
          </a:p>
          <a:p>
            <a:r>
              <a:rPr lang="en-GB" dirty="0"/>
              <a:t>Then, apply to all text in order to analyse their argument structure.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72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FCD6-09A9-4A90-9052-37B55A72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18D2-9360-4FF9-BDAE-EE9B57EE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Rate quality in basis of: organization, thesis clarity , prompt adherence and argument strength.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56B45-E279-45C3-9EF1-9D347E1D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3044983"/>
            <a:ext cx="8739480" cy="13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B53E-872C-43B5-8BDA-78BF19C0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EEE9-E41E-45C0-A02B-EC5F0B67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argument mining for rating argumentation quality.</a:t>
            </a:r>
          </a:p>
          <a:p>
            <a:r>
              <a:rPr lang="en-GB" dirty="0"/>
              <a:t> ML algorithm for mining which was trained misclassifies one out of four units .</a:t>
            </a:r>
          </a:p>
          <a:p>
            <a:r>
              <a:rPr lang="en-GB" dirty="0"/>
              <a:t>It does not solve assessment of argumentation quality in general.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83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TEXT QUALITY IN SEARCH –SUPPORTED WRITING TASKS</vt:lpstr>
      <vt:lpstr>Slide 7  10/11/2020</vt:lpstr>
      <vt:lpstr>Graphical representation of Topic (https://app.diagrams.net/)</vt:lpstr>
      <vt:lpstr>Using Argument Mining to Assess the Argumentation Quality of Essays  Henning Wachsmuth, Khalid AL-khatib, Benno Stein (2016,COLING) https://webis.de/downloads/publications/papers/stein_2016r.pdf</vt:lpstr>
      <vt:lpstr>Introduction</vt:lpstr>
      <vt:lpstr>Introduction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QUALITY IN SEARCH –SUPPORTED WRITING TASKS</dc:title>
  <dc:creator>Bibek Khadayat</dc:creator>
  <cp:lastModifiedBy>Bibek Khadayat</cp:lastModifiedBy>
  <cp:revision>8</cp:revision>
  <dcterms:created xsi:type="dcterms:W3CDTF">2020-11-10T08:50:43Z</dcterms:created>
  <dcterms:modified xsi:type="dcterms:W3CDTF">2020-11-10T09:45:48Z</dcterms:modified>
</cp:coreProperties>
</file>