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0B6B-8EB5-4AB6-9B44-CBC171D2C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7F1F5-7A8E-4816-8B78-88A0FE36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1D84-3354-4D05-AB0C-3FEC9E85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9BA-BB14-4507-B6C8-BDCA91E308B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3376-68AE-4986-993E-01621838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BCF6-C574-4A2C-AE21-AEB9D32F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9A7-1113-452F-9152-98FCAF700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2D1B-BCAB-421A-85A9-B4BDCE1A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D7BA1-1E47-4EEB-BBA4-BD8F8F8F7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524A1-3DB4-4D94-9EDB-8B23B73F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9BA-BB14-4507-B6C8-BDCA91E308B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1D339-3F85-435C-9AA8-02AFA285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BA77-50BF-4334-A4F3-2F1DE83C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9A7-1113-452F-9152-98FCAF700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6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A1098-0A7A-4B89-AA78-91EF4A94C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51D58-AB67-4029-89F2-9FF9FF361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D5BF-8DAE-43BB-97D8-10187ABD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9BA-BB14-4507-B6C8-BDCA91E308B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2DF3B-1520-4FED-B1B8-DF6B09E0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EF68-AB0D-49C3-BC90-07C8A204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9A7-1113-452F-9152-98FCAF700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2326-3611-47D0-844E-5905D5A0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B2CD-CE37-4878-9428-EFF47EB4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8FCB-89C7-44CC-8A26-97AFA1D3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9BA-BB14-4507-B6C8-BDCA91E308B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70520-A49F-420D-8F59-4E32869E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59DF-8D68-4E49-9C59-4375D16B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9A7-1113-452F-9152-98FCAF700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74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8F75-8470-41BE-BB39-F20CC297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E134A-2EDF-4E95-B024-98B1EB79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FD771-160D-49F8-BB00-258A8052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9BA-BB14-4507-B6C8-BDCA91E308B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D50E-5ECB-4F46-8AF1-D36802F6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9E53-64DB-4768-8E6A-92EEE21D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9A7-1113-452F-9152-98FCAF700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6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10E3-D19C-4442-B848-B12D8064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24FEC-E238-4122-A6ED-CE7AD88DC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94387-AACA-43A0-B365-391956C35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EA975-E5A0-4A91-9694-328F680E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9BA-BB14-4507-B6C8-BDCA91E308B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94262-8C16-4707-AF9F-2B99002B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CC85C-25DC-4545-9D98-010824A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9A7-1113-452F-9152-98FCAF700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38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DE3D-8FD8-4A81-988C-1E21F267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84713-E7D7-4345-91EE-83E7B980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4A3-8C14-468B-9AF9-60FBBF4F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3B538-BC80-4B8D-8C19-C9519F290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97333-1789-49CA-BD30-28C2204E1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7B307-57DE-422A-89C1-3B84D1B9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9BA-BB14-4507-B6C8-BDCA91E308B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2A5FD-7C78-4F89-9113-0582C1C0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A7407-4B3D-4636-97D5-B60C9833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9A7-1113-452F-9152-98FCAF700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FA8B-8BC1-412F-941F-D6E904C1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D94F2-2FC5-47C3-8E27-D8EC079C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9BA-BB14-4507-B6C8-BDCA91E308B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B9F51-5846-4757-967D-39E4426A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267FD-7982-40F2-A24F-E679BA62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9A7-1113-452F-9152-98FCAF700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2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234C9-BEE1-4EBC-B95C-0CA70D54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9BA-BB14-4507-B6C8-BDCA91E308B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51C23-9255-499B-9679-6E08E0B0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5BF30-8B3E-4B72-A946-7D7A1616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9A7-1113-452F-9152-98FCAF700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3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FD95-65EF-46DC-8835-E27CD542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F02F-68B9-4702-947E-9C55E9ACC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8EC99-E932-473B-B533-0412E245E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89621-8848-41AF-890A-E6A61E19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9BA-BB14-4507-B6C8-BDCA91E308B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8FA98-CCA0-40AC-8EDD-B480DCE0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73535-B921-4774-92A5-8A95B227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9A7-1113-452F-9152-98FCAF700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71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E13A-5BD7-4074-85BF-1CEEF2D6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3195C-57BD-4E28-8CB9-E72241635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E655A-2DB2-45CD-8073-E12513DD5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C5FE6-9E3D-46C2-8C6C-2681C227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9BA-BB14-4507-B6C8-BDCA91E308B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60954-AAC4-4EB8-9B06-4AF2C6B8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D42D0-C99C-4A8D-9892-BC92BC74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9A7-1113-452F-9152-98FCAF700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22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27FE6-26D9-411C-AB8A-C80896A7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40A08-34FC-4C24-BBC7-5A8740D0A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774-305A-4078-A4D2-51370373E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A9BA-BB14-4507-B6C8-BDCA91E308B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F062-18B2-447C-9F8B-E7693D140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292DE-4285-4DF5-8F42-C8B746F9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39A7-1113-452F-9152-98FCAF700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8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DA28-DB45-4A2C-AF35-2FD1F7C55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711816"/>
            <a:ext cx="9296400" cy="106100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TEXT QUALITY IN SEARCH –SUPPORTED WRITING TASKS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BEE3EC-5BC2-4F83-9C33-F0F4A3B34D0E}"/>
              </a:ext>
            </a:extLst>
          </p:cNvPr>
          <p:cNvSpPr txBox="1">
            <a:spLocks/>
          </p:cNvSpPr>
          <p:nvPr/>
        </p:nvSpPr>
        <p:spPr>
          <a:xfrm>
            <a:off x="1188098" y="2018102"/>
            <a:ext cx="9296400" cy="88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Supervised by : Michael Völske and Magdalena Wolska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08683-30A9-4CE6-9091-A5AE64C2756F}"/>
              </a:ext>
            </a:extLst>
          </p:cNvPr>
          <p:cNvSpPr txBox="1">
            <a:spLocks/>
          </p:cNvSpPr>
          <p:nvPr/>
        </p:nvSpPr>
        <p:spPr>
          <a:xfrm>
            <a:off x="1188098" y="5604167"/>
            <a:ext cx="9296400" cy="88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DB1437-963D-401A-BEE8-3807C2ED2AD2}"/>
              </a:ext>
            </a:extLst>
          </p:cNvPr>
          <p:cNvSpPr txBox="1">
            <a:spLocks/>
          </p:cNvSpPr>
          <p:nvPr/>
        </p:nvSpPr>
        <p:spPr>
          <a:xfrm>
            <a:off x="1074168" y="3258104"/>
            <a:ext cx="9296400" cy="553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08/12/2020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C94FCF-D5ED-498D-86C4-D99062444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25020"/>
              </p:ext>
            </p:extLst>
          </p:nvPr>
        </p:nvGraphicFramePr>
        <p:xfrm>
          <a:off x="1772298" y="4167417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9465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4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Visualize cosine similarity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0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 through All the Indices of Coh-metrix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3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Automate Coh-metrix( Not complete)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6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6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8211-3DC0-462F-A2AF-5817B918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5548-E244-4D96-B089-800F454F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Text  which contain  a meaning full sentence at least with a verb and full stop in the end can be called good text.</a:t>
            </a:r>
          </a:p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can say, a text which is well organized, cohesive, coherence, readable etc. has high text quality.</a:t>
            </a:r>
          </a:p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</a:p>
          <a:p>
            <a:pPr marL="914400" lvl="1" indent="-45720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use Webis TRC-12 Dataset corpus ,find text quality of the essay included in the corpus specially Coherence feature.</a:t>
            </a:r>
          </a:p>
          <a:p>
            <a:pPr marL="914400" lvl="1" indent="-45720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Predict the sentence is coherent to the text or not.</a:t>
            </a:r>
          </a:p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Coherence is a link or connection between the sentences or text on the basis of idea , concept or theme . Whereas Cohesion is link between the sentences or texts on basis of word, phrase or clause.</a:t>
            </a:r>
          </a:p>
          <a:p>
            <a:pPr marL="457200" indent="-457200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2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A373-8E96-4671-BA2A-602542C3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Coh-metrix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2BF1-1954-49CD-91EB-8BD12833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108 Indices are categorized into 11 group.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Descriptive Indices: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Help the user to check the output 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Help to interpret the pattern of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 the indices under this category start DES.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Number of word, para ,sentences and their mean and standard deviation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Text easability principle component Scores(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Cohesion and coherence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provide the clear picture of text easiness and difficultness using linguistic characteristic of text 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Are well-aligned with theories and discourse comprehension.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 the indices under this category start with PC.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Used for word similarities ,world knowledge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1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6DB7-6880-4830-95A4-B6AF33E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Coh-metrix Indices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3DD4-4BD1-458A-80D8-C5799051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Referential cohesion: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refer to overlap in content word between local sentences or co-reference.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a linguistic clue for connection between proposition ,clauses , and sentence in  text base understanding.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the indices under this category start CRF.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Latent semantic analysis: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Provide measure of semantic overlap between sentence or paragraph.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Compute mean, standard deviation of  LSA by using cosine  for adjacent sentence and paragraph and pair of all sentences.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the indices under this category start LSA.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6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5827-429A-42B0-BE92-B7CEF8F3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707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Coh-metrix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65F3-F859-40E0-A741-F87F38A9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Lexical Diversity: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 to the variety of unique word which occur in text.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is lower when more words are used multiple time across the text.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the indices under this category start 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Connectives: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helps to create cohesive link between ideas and clauses 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the indices under this category start CNC.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Situation Model: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refer to the mental representation for a text that involve much more than the explicit word.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the indices under this category start SM.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3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226D-4F57-4000-943F-1AA0E98C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Coh-metrix Indices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8606-1126-458A-A92D-547571177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Syntactic Complexity: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assign words to part-of-speech categories , group word into phrases or constituents.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the indices under this category start SYN.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Syntactic pattern Density(readability):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to find syntactic complexity.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Density of noun phrases ,verb phrases ,adverbial phrases and prepositions can be expected to affect processing difficulty of text.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the indices under this category start DP.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B77E-DC56-44EF-9D8B-3ADDB459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Coh-metrix Indices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6718-A90C-4B18-BE7B-3F2BFC88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Word Information: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refer to the idea that each word is assigned a syntactic part-of-speech category.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provide only  one part-of-speech category to each word on the basis of its syntactic context.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the indices under this category start WRD.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Readability: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Coh-metrix use most common readability formula Flesch reading ease score and Flesch Kincaid grade level.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the indices under this category start RD</a:t>
            </a:r>
          </a:p>
        </p:txBody>
      </p:sp>
    </p:spTree>
    <p:extLst>
      <p:ext uri="{BB962C8B-B14F-4D97-AF65-F5344CB8AC3E}">
        <p14:creationId xmlns:p14="http://schemas.microsoft.com/office/powerpoint/2010/main" val="167899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3C98-7F00-424E-AFC4-2F11C452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Factor affecting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DADC-0EC9-49A1-97AA-BFEBEDF1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repetition to link ideas, sentences and paragraph.</a:t>
            </a:r>
          </a:p>
          <a:p>
            <a:endParaRPr lang="en-GB" dirty="0"/>
          </a:p>
          <a:p>
            <a:r>
              <a:rPr lang="en-GB" dirty="0"/>
              <a:t>Use transitional expression to link Ideas ,sentences and paragraph.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 pronoun to link sentences.</a:t>
            </a:r>
          </a:p>
          <a:p>
            <a:r>
              <a:rPr lang="en-GB" dirty="0"/>
              <a:t>Use synonyms to link Ideas and create variety </a:t>
            </a:r>
          </a:p>
          <a:p>
            <a:r>
              <a:rPr lang="en-GB" dirty="0"/>
              <a:t>Use parallel structure to link Ideas , sentences and paragraphs.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B73C4-277F-4F2F-AFB4-7241E68D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7" y="2226081"/>
            <a:ext cx="6096000" cy="71628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59BF58A-7FCC-43C3-83CB-9CB146651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7" y="3268072"/>
            <a:ext cx="6111240" cy="82296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1BD1F5E-B497-4FD9-AD18-712A52906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7" y="5965840"/>
            <a:ext cx="6141720" cy="8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6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633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TEXT QUALITY IN SEARCH –SUPPORTED WRITING TASKS</vt:lpstr>
      <vt:lpstr>Overview</vt:lpstr>
      <vt:lpstr>Coh-metrix Indices</vt:lpstr>
      <vt:lpstr>Coh-metrix Indices</vt:lpstr>
      <vt:lpstr>Coh-metrix Indices</vt:lpstr>
      <vt:lpstr>Coh-metrix Indices</vt:lpstr>
      <vt:lpstr>Coh-metrix Indices</vt:lpstr>
      <vt:lpstr>Factor affecting Coherence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QUALITY IN SEARCH –SUPPORTED WRITING TASKS</dc:title>
  <dc:creator>Bibek Khadayat</dc:creator>
  <cp:lastModifiedBy>Bibek Khadayat</cp:lastModifiedBy>
  <cp:revision>20</cp:revision>
  <dcterms:created xsi:type="dcterms:W3CDTF">2020-12-06T18:10:24Z</dcterms:created>
  <dcterms:modified xsi:type="dcterms:W3CDTF">2020-12-08T11:10:12Z</dcterms:modified>
</cp:coreProperties>
</file>