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9BA9-4CFD-4A89-8E0C-EC37E0B94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90E2B-C412-4C6D-9E4B-79D308A56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F867-00B6-44C3-870A-E2245D29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7CDE-BB96-47C7-97FF-C39B55F6ECB0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1441-E76B-40E6-A63D-94DA7FFF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9AC9-0265-4D3E-94FA-5851028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C56-A9FD-485D-BD19-992AA400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0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A22E-FD7C-490C-8882-69598C4D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83DFA-F3C5-4095-A56F-6B22D1B1B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1421B-379F-4BBD-B22E-4EC450C4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7CDE-BB96-47C7-97FF-C39B55F6ECB0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AD0A-2E26-4E04-A61E-39E04132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6861-7D1C-4DED-819B-8636A6A4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C56-A9FD-485D-BD19-992AA400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1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2C734-9464-434D-8F11-2C817385E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8AC08-E678-480C-925B-577834949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9ADC-084F-451A-9D63-8E3C8787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7CDE-BB96-47C7-97FF-C39B55F6ECB0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278C-B6F0-4F32-AE23-3DFFC048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08202-38A4-4A1A-BB1F-492793B5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C56-A9FD-485D-BD19-992AA400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01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06C4-AA6B-4B51-8CD1-7CE9F03E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3997-C2DA-494B-9B8C-3EC69D90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68196-AFF7-41FA-B61A-578B73D7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7CDE-BB96-47C7-97FF-C39B55F6ECB0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2080-5B4B-4651-B2F2-8EE0C952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EF1DC-25AB-4F6C-BF22-4C29F9E0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C56-A9FD-485D-BD19-992AA400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70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8CFF-E02D-4B2B-891F-6CA21222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01E34-C69F-43EB-B167-41260066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17C9A-231F-47B9-B324-ED50BE2D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7CDE-BB96-47C7-97FF-C39B55F6ECB0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C59E-C95B-42D1-8F5A-BABA06D2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2180-FCCB-4B47-80FD-D6BA5AB5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C56-A9FD-485D-BD19-992AA400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3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5318-998D-45ED-9A9C-FF699958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797E-182A-48BD-90AD-9EAEF0F6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B2D27-5038-4A3B-A4D5-8B84781B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5F9F8-7537-46A3-ABAA-47844106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7CDE-BB96-47C7-97FF-C39B55F6ECB0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B42F6-D7FF-4A7F-ABFD-15F1C073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47CE6-FDA7-4AC2-B906-40A0A4AD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C56-A9FD-485D-BD19-992AA400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01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023D-72AC-45ED-AF0E-1FEBCE98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1DF96-D60B-4CBE-89BE-30B87785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84BA1-22A9-49E5-9019-9CBA8E60C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C8AD8-E005-49EB-91C6-9F5EB6FF9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C3A71-9484-4CC3-8996-D7BAD74FD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0CF5B-0CD4-4D51-9880-971B41FC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7CDE-BB96-47C7-97FF-C39B55F6ECB0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0A515-399F-49B9-A1CE-16FDD174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3081C-EE4B-4C49-885E-709CD913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C56-A9FD-485D-BD19-992AA400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9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4460-C2E4-4DDA-A161-0F3BA02E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30774-9C09-43F2-BD26-C5903045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7CDE-BB96-47C7-97FF-C39B55F6ECB0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D50ED-09BC-4755-BC33-86CAF56D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A3C9C-5F7A-432C-9F79-78656E68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C56-A9FD-485D-BD19-992AA400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47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823F4-D20F-420C-B2E0-56D4B305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7CDE-BB96-47C7-97FF-C39B55F6ECB0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9347A-B649-44B3-880B-C5703F74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8BCF8-D8F6-4A6F-80CE-501FB7B2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C56-A9FD-485D-BD19-992AA400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7B19-5773-4BDE-9E6D-9BBB98E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297C-F1B1-47FC-852D-87FD83CE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A429E-F918-43D7-B46B-E6A95EC6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11C22-BB2B-43C0-A90E-1759929F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7CDE-BB96-47C7-97FF-C39B55F6ECB0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76296-F838-498F-BEA2-2CB1A58A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27D16-3262-4A14-B2DC-C39210BE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C56-A9FD-485D-BD19-992AA400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93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371-BB17-456E-ABF0-CBFAB275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348E1-525E-4434-9D59-8D7A533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569FA-E22A-4EEE-9173-4D184CE5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A8955-11AA-4827-B173-AA40BD72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7CDE-BB96-47C7-97FF-C39B55F6ECB0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5715-6728-43B1-8107-3132191B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23C5-0506-46DD-82D8-51FC9630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C56-A9FD-485D-BD19-992AA400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22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6EDF6-E9B6-4FA7-B40E-D924A550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2EB07-3F61-450B-B2A5-87AC4FC1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F34A-AD82-45CF-BE7E-FE3A5ED99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87CDE-BB96-47C7-97FF-C39B55F6ECB0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FAE37-8155-40FA-A017-4358B654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307D3-320E-4633-B82B-ED4B6035F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C56-A9FD-485D-BD19-992AA400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58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8F9E-2F12-43CE-80A0-C9D7C78BB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644"/>
            <a:ext cx="9144000" cy="795043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Text Quality Slide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55D19-E543-439B-8B5A-63F8D2CE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5678"/>
            <a:ext cx="9144000" cy="4260915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09/10/2020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Review: Text Quality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Bibek Khadayat</a:t>
            </a:r>
          </a:p>
        </p:txBody>
      </p:sp>
    </p:spTree>
    <p:extLst>
      <p:ext uri="{BB962C8B-B14F-4D97-AF65-F5344CB8AC3E}">
        <p14:creationId xmlns:p14="http://schemas.microsoft.com/office/powerpoint/2010/main" val="177230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71F6-B3F0-4BD1-929F-C4E4CC00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1430-C19A-4113-AC28-15CA4AFC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Frequent subgraphs represent coherence patterns in a text.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Larger subgraphs obtain high and statistically significant correlation with human readability ratings.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Graph based representation is abetter and more informative starting point for assessing readability.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Future work: induce common subgraphs  and apply the model to different dataset combined with other readability feature.</a:t>
            </a:r>
          </a:p>
        </p:txBody>
      </p:sp>
    </p:spTree>
    <p:extLst>
      <p:ext uri="{BB962C8B-B14F-4D97-AF65-F5344CB8AC3E}">
        <p14:creationId xmlns:p14="http://schemas.microsoft.com/office/powerpoint/2010/main" val="170913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8BDC-E50F-409A-8794-70383D5C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English text quality analysis based on recurrent neural network and semantic segmentation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Xiaoyu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Luo,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Zhibin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Chen(2020,Future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Gener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Comput.Syst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C44C-8741-4A32-9E77-7A0BACA5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Abstract</a:t>
            </a:r>
          </a:p>
          <a:p>
            <a:r>
              <a:rPr lang="en-GB" sz="2400" dirty="0"/>
              <a:t>Semantic in the text is considered in the text quality(At least in English).</a:t>
            </a:r>
          </a:p>
          <a:p>
            <a:r>
              <a:rPr lang="en-GB" sz="2400" dirty="0"/>
              <a:t>Most of the English text quality analysis are aimed at the semantic analysis .</a:t>
            </a:r>
          </a:p>
          <a:p>
            <a:r>
              <a:rPr lang="en-GB" sz="2400" dirty="0"/>
              <a:t>This system  models the top and bottom of the target object respectively on the semantic trend.</a:t>
            </a:r>
          </a:p>
          <a:p>
            <a:r>
              <a:rPr lang="en-GB" sz="2400" dirty="0"/>
              <a:t>Quality analysis is faster on RNN and semantic segmentation.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8806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9361-6D5A-486D-BB70-BCBB8CF2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FF25-B63E-43CB-ACC4-AE6FBB59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Text classification with wide range of uses is a classic problem in todays world.</a:t>
            </a:r>
          </a:p>
          <a:p>
            <a:r>
              <a:rPr lang="en-GB" dirty="0"/>
              <a:t>Word bag loses contextual text information and also faces a high degree of latitude and sparseness.</a:t>
            </a:r>
          </a:p>
          <a:p>
            <a:r>
              <a:rPr lang="en-GB" dirty="0"/>
              <a:t>Vector spatial  are extracted form feature element by calculating weight of element and can reduce the size and increase the density.</a:t>
            </a:r>
          </a:p>
          <a:p>
            <a:r>
              <a:rPr lang="en-GB" dirty="0"/>
              <a:t>So word vector is popular which is represented in neural network and  which model the relationship between context and the target word.</a:t>
            </a:r>
          </a:p>
          <a:p>
            <a:r>
              <a:rPr lang="en-GB" dirty="0"/>
              <a:t>Use word vector as input and classify text using CNN can improve the quality.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23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365D-6918-48C3-BC07-EDB5C8B5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F114-D2DD-4A06-A442-FAAEA943B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model map text into a low dimensional vector space , solve the problem of high latitude and vocabulary model and maintain the correlation between the word.</a:t>
            </a:r>
          </a:p>
        </p:txBody>
      </p:sp>
    </p:spTree>
    <p:extLst>
      <p:ext uri="{BB962C8B-B14F-4D97-AF65-F5344CB8AC3E}">
        <p14:creationId xmlns:p14="http://schemas.microsoft.com/office/powerpoint/2010/main" val="302897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02FB-930C-4C5D-9087-4B1D7ED5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Using LSA and PLSA for text quality analysis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Xiaohua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Luo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Haijiao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(2015,esac)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A496-17B0-40F3-B3D3-0BA71E25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Abstract</a:t>
            </a:r>
          </a:p>
          <a:p>
            <a:r>
              <a:rPr lang="en-GB" sz="2400" dirty="0"/>
              <a:t>Evaluate the variances of latent Semantic Analysis (LSA) and probability latent Semantic Analysis (PLSA)on judging text quality.</a:t>
            </a:r>
          </a:p>
          <a:p>
            <a:r>
              <a:rPr lang="en-GB" sz="2400" dirty="0"/>
              <a:t>Examine  the correlation between LSA and PLSA performance.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0498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A64-AA4C-4788-A94B-25E22D8F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001B-5BEE-4DA4-A414-69E26D54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LSA a statistical latent class model which gives results in scoring content feature.</a:t>
            </a:r>
          </a:p>
          <a:p>
            <a:r>
              <a:rPr lang="en-GB" dirty="0"/>
              <a:t>PLSA uses probabilistic method and algebra to search latent space in the corpus.</a:t>
            </a:r>
          </a:p>
          <a:p>
            <a:r>
              <a:rPr lang="en-GB" dirty="0"/>
              <a:t>Compare variances using LSA and PLSA   while examine performance of autoscoring human essays when adopting different weight calculation method.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51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B6E9-BC8F-4294-AB05-4C7D40C5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DE2F-2077-4E73-B586-A65479F4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Investigate the scoring performance of LSA And PLSA models.</a:t>
            </a:r>
          </a:p>
          <a:p>
            <a:r>
              <a:rPr lang="en-GB" dirty="0"/>
              <a:t>Both LSA And PLSA model could be applied to essay scoring system supplementing human judgement.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991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B7FB-E5E3-45D2-B9E1-7FEC05D7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Lexical Coherence Graph </a:t>
            </a:r>
            <a:r>
              <a:rPr lang="en-GB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 Using Word Embeddings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Mohsen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Mesgar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Michael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Strube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(2016,HLT/NAACL)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C0F7-7C22-4678-B4B2-DF7C4A1C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Semantic connection between sentence modelled by lexical relation is Coherence.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Lexical coherence graph is the graph based model which represent lexical relations among the sentence with in text.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Frequency of subgraph i.e. coherence pattern capture he connectivity  of sentence.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Large number of sub graph result higher accuracy because they capture more structural information.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9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1C89-27D4-4DF7-98FA-45910817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DFC5-00A9-45EA-9783-9DA2D0B0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Lexical coherence is based on cohesive semantic relation connecting element of a text. coherence along with grammar and the vocabulary.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Text coherence is measured by modelling lexical coherence.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Text is lexically connected means it can be any kind of semantic relation like repetition , synonymy, hypernymy , meronymy etc .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Why does the little boy wriggle all the time? Girls don’t 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Here boy and girl are semantically related although they do not refer to the same entity.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there is some lexico- semantic relation then there coherence between them.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Embedding representation of word can be used to compute semantic relation using vector space.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6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D7F7-D626-42B1-AC46-3BCFA3D9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A8B7-987D-4F73-90B7-D4BB9316A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the following example word embedding encounter the semantic relation between king and the queen</a:t>
            </a:r>
          </a:p>
          <a:p>
            <a:pPr marL="914400" lvl="2" indent="0" algn="just">
              <a:buNone/>
            </a:pPr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The king was in his counting-house, counting out his money, The queen was in the parlour, eating bread and honey.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 encounter the coherence of text using LCG model ,consider Coherence pattern and use their frequency as feature representing the connectivity of the graph.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9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8597-7AB8-4DFF-8574-C48D647C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Modeling Coherence For Discourse Neural Machine Translation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Hao Xiong , Zhongjun He, Hua Wu, Haifeng Wang(2019, AAAI/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CogSci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DA0A-951B-4E58-B415-D68E1782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discourse context and improve the translation quality.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Translate every individual sentences.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Then, use these translation and train the model using discourse coherence text.</a:t>
            </a: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5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712A-CD0D-41C1-AEB6-1D7F4288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0193-779C-4282-B630-B9D52A87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Strongest connection between the sentence are used to create graph with connected sentences.</a:t>
            </a:r>
          </a:p>
          <a:p>
            <a:r>
              <a:rPr lang="en-GB" dirty="0"/>
              <a:t>Capture coherence pattern from the created graph.</a:t>
            </a:r>
          </a:p>
          <a:p>
            <a:r>
              <a:rPr lang="en-GB" dirty="0"/>
              <a:t>Entity grid works only on sequence of up to three adjacent sentence and able to model relationship of up to six non-adjacent sentences.</a:t>
            </a:r>
          </a:p>
          <a:p>
            <a:r>
              <a:rPr lang="en-GB" dirty="0"/>
              <a:t>Future work: use LCG to essay scoring.</a:t>
            </a:r>
          </a:p>
        </p:txBody>
      </p:sp>
    </p:spTree>
    <p:extLst>
      <p:ext uri="{BB962C8B-B14F-4D97-AF65-F5344CB8AC3E}">
        <p14:creationId xmlns:p14="http://schemas.microsoft.com/office/powerpoint/2010/main" val="337777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534A-2577-469D-8C39-07DA057B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Generating Coherent Summaries of Scientific Articles using Coherence patterns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Daraksha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Praveen, Mohsen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Mesgar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, Michael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Strube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(2016,EMNLP)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69A1-2AB6-4384-A035-9ADDD76EB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Coherence pattern are used to ensure that generated summaries are coherent.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First, coherence pattern is mined in the corpus.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And, combine coherence ,importance and non-redundancy to generate the summary.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State-of-art system is used in term of coherence.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8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1F48-05B0-4D54-88F6-FDF9BC2C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86AF-FE76-42D9-891C-B2E53DF0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summary produced by an automatic summarizer should include Importance , Non-redundancy and Coherence.</a:t>
            </a:r>
          </a:p>
          <a:p>
            <a:r>
              <a:rPr lang="en-GB" dirty="0"/>
              <a:t>If measure coherence by outdegree of a sentences in graph representation ,it is computed only based on one sentences and which is not sufficient to generate coherence.</a:t>
            </a:r>
          </a:p>
          <a:p>
            <a:r>
              <a:rPr lang="en-GB" dirty="0"/>
              <a:t>Use discourse Entities to relate sentences.</a:t>
            </a:r>
          </a:p>
          <a:p>
            <a:r>
              <a:rPr lang="en-GB" dirty="0"/>
              <a:t>Extract sentence which are important and unique and entities which connect the extracted sentences in a coherent way.</a:t>
            </a:r>
          </a:p>
          <a:p>
            <a:r>
              <a:rPr lang="en-GB" dirty="0"/>
              <a:t>Coherence pattern is applied to extract non adjacent sentences which are already coherent.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269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4B19-595D-4B70-8729-DAB89CAF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97A5-DF21-43B7-9917-8BE890A1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Obtain coherence pattern and apply most frequent coherence pattern in the document.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6F6D416-C165-49FB-BD32-7F1AA41BA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89" y="2804159"/>
            <a:ext cx="8959174" cy="215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6C48-B935-485B-97AC-0B80E080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6948-FBA7-477D-8546-54E11044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coherence distinctively using coherence pattern.</a:t>
            </a:r>
          </a:p>
          <a:p>
            <a:r>
              <a:rPr lang="en-GB" dirty="0"/>
              <a:t>Evaluate the coherence of summaries using human assessments.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305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FB10-2E5A-4A2C-8ECB-B439A60F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Assessing Question Quality Using NLP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Kristopher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J.Kopp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Amy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M.Johnson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Scott A. Crossley, Danielle S. McNamara</a:t>
            </a:r>
            <a:b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(2017,AIED)</a:t>
            </a: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5595-9FE8-452B-9103-7EFA2988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Calculate NLP Indices and use ML algorithm to predict question quality.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Lexical Sophistication is used to predict question type.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559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3A91-D7B5-4706-97F3-B9FB1FF0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9684-B32B-43BB-B05F-F910D4BA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Provide instruction on self explanation strategies and generative strategy practice with immediate feedback using NLP.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Provide feedback on question student ask during reading.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Design an algorithm to classify question and produce data form NLP.</a:t>
            </a:r>
          </a:p>
        </p:txBody>
      </p:sp>
    </p:spTree>
    <p:extLst>
      <p:ext uri="{BB962C8B-B14F-4D97-AF65-F5344CB8AC3E}">
        <p14:creationId xmlns:p14="http://schemas.microsoft.com/office/powerpoint/2010/main" val="1973011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13F9-AD9A-42DC-B7A7-2C45BFE2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0300-F112-49AB-908D-1C977E35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Question quality is related to lexical sophistication and lexical and semantic overlap.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High level question contain less sophisticated word and greater lexical and semantic overlap.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High level question contain easier word to process and more familiar for better comprehension.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00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0BDA-0ABE-4290-953F-4E278D5D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Paragraph Specific N-Gram Approaches to Automatically Assessing Essay Quality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Sott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A. Crossley , Caleb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Defore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Kris kyle,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Jianmin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Dai, Danielle S. Mc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Namara</a:t>
            </a:r>
            <a:b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(2013,EDM)</a:t>
            </a: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E014-B548-4EE1-B484-5AC8B70E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N-gram indices examine rhetorical ,syntactic , grammatical and cohesion feature of text.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N-gram indices explain text-based factors that influence human judgment and automatically assessing writing quality.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352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F7C5-2B48-4B45-BC53-05BDE445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67BA-B70E-4621-A8F8-961DAD20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Investigate potential for n gram indices related to paragraph type.</a:t>
            </a:r>
          </a:p>
          <a:p>
            <a:r>
              <a:rPr lang="en-GB" dirty="0"/>
              <a:t>Paragraph building strategies is important in writing quality.</a:t>
            </a:r>
          </a:p>
          <a:p>
            <a:r>
              <a:rPr lang="en-GB" dirty="0"/>
              <a:t>Writing Pal(W-pal) cover three phase: prewriting, drafting and revising . Further subdivided into freewriting and planning ;intro building, body building and conclusion building ; paraphrasing, cohesion, building and revising. </a:t>
            </a:r>
          </a:p>
        </p:txBody>
      </p:sp>
    </p:spTree>
    <p:extLst>
      <p:ext uri="{BB962C8B-B14F-4D97-AF65-F5344CB8AC3E}">
        <p14:creationId xmlns:p14="http://schemas.microsoft.com/office/powerpoint/2010/main" val="89059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B096-18AD-4CD6-B4C1-B50910EB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01FA-EB53-470D-84DF-657D51C4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we have a model in which the translation of each sentences is independent of the other sentences then, there is no guarantee to generate discourse coherent text.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 better translation , the model must consider cross-sentences connection and dependencies, and generate discourse coherent.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 in sighting human translation  the model must have two phase. Firstly, generate preliminary translation of each sentences  and Secondly, modify each translation using Discourse coherence.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bidirectional recurrent neural network to learn the ordering structure in one text which generate  and estimate quality of discourse coherent translations while translation called reward teacher. </a:t>
            </a:r>
          </a:p>
        </p:txBody>
      </p:sp>
    </p:spTree>
    <p:extLst>
      <p:ext uri="{BB962C8B-B14F-4D97-AF65-F5344CB8AC3E}">
        <p14:creationId xmlns:p14="http://schemas.microsoft.com/office/powerpoint/2010/main" val="3742791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99C-A394-4B98-8F5E-901376B2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3F36-9D5D-46D1-B363-4995D8C4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N-gram investigate over conjunction with linguistic indices.</a:t>
            </a:r>
          </a:p>
          <a:p>
            <a:r>
              <a:rPr lang="en-GB" dirty="0"/>
              <a:t>Indices should be able to provide more direct and specific formative feedback.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358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DA3B-D1A8-4768-8580-1F56184C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3985-021F-4E7F-9AC8-9C419402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Translation quality both on sentence level and discourse level metrics are improved .</a:t>
            </a:r>
          </a:p>
          <a:p>
            <a:r>
              <a:rPr lang="en-GB" dirty="0"/>
              <a:t>Rewarded teacher can generate more fluent and coherent discourse translations.</a:t>
            </a:r>
          </a:p>
          <a:p>
            <a:r>
              <a:rPr lang="en-GB" dirty="0"/>
              <a:t>Future work: multi-lingual translation tasks.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50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483A-B13E-428D-AE93-577C70E5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Normalized Entity Graph for Computing local Coherence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Mohsen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Mesgar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Michael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Strube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(2014,TextGraphs@EMNLP)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DF699-43F8-4A43-B79C-507A8EF1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Graph based model to compute local coherence.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Normalization method is used for sentence ordering, summary coherence rating and readability assessment.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4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CF07-FE56-4063-9C19-F92A1B83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B9C0-4AF4-4672-9976-3EC638B5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Entity graph(un-supervised) perform with supervised entity grid for sentence ordering, summary coherence rating and readability assessment.</a:t>
            </a:r>
          </a:p>
          <a:p>
            <a:r>
              <a:rPr lang="en-GB" dirty="0"/>
              <a:t>Entity graph solve the shortcoming of entity grid with regard to computational complexity, data sparsity and domain dependences.</a:t>
            </a:r>
          </a:p>
          <a:p>
            <a:r>
              <a:rPr lang="en-GB" dirty="0"/>
              <a:t>In entity graph, one set of node represent the entities and other set  represent sentences.</a:t>
            </a:r>
          </a:p>
          <a:p>
            <a:r>
              <a:rPr lang="en-GB" dirty="0"/>
              <a:t>Apply one mode projection and compute average out-degree to determine coherence.</a:t>
            </a:r>
          </a:p>
          <a:p>
            <a:r>
              <a:rPr lang="en-GB" dirty="0"/>
              <a:t>Normalization find the distance between the entities to improve  sentence ordering, summary coherence rating and readability assessment.</a:t>
            </a:r>
          </a:p>
        </p:txBody>
      </p:sp>
    </p:spTree>
    <p:extLst>
      <p:ext uri="{BB962C8B-B14F-4D97-AF65-F5344CB8AC3E}">
        <p14:creationId xmlns:p14="http://schemas.microsoft.com/office/powerpoint/2010/main" val="216600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7ACC-2C3F-40E2-B5E7-231A4AC3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CC32-63CF-4CCF-95FF-CF064E09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Compare with entity graph and entity grid and normalization improve the results.</a:t>
            </a:r>
          </a:p>
          <a:p>
            <a:r>
              <a:rPr lang="en-GB" sz="2400" dirty="0"/>
              <a:t>Future work: Adding linguistic information, weighting schemes and application to other readability dataset.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3527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909A-B81A-41F1-AF18-17E4BC0F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Graph- based Coherence Modeling for Assessing readability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Mohsen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Mesgar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, Michael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Strube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(2015,SEM@NAACI-HLT)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F89B-F12D-4A97-830E-090CC8D6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Readability depend on shallow features(word length, semantic etc.).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Graph based coherence is based on frequent subgraph and compare them to assess readability.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Graph based feature is some how correlated to human judgement.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1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488C-967F-4C22-8624-328092AA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20AD-5EF9-4355-9A74-352547140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Shallow feature , language modelling feature, syntactic feature and coherence affect readability.</a:t>
            </a:r>
          </a:p>
          <a:p>
            <a:r>
              <a:rPr lang="en-GB" dirty="0"/>
              <a:t>Local coherence make text more readable and the coherence feature are not strongly correlated with human judgement.</a:t>
            </a:r>
          </a:p>
          <a:p>
            <a:r>
              <a:rPr lang="en-GB" dirty="0"/>
              <a:t>Entity graph coherence with two phase: one ,use graph representation of rhetorical relations between sentences and merge entity graph and the above graph. Second, Apply subgraph mining algorithm to find pattern in text.</a:t>
            </a:r>
          </a:p>
          <a:p>
            <a:r>
              <a:rPr lang="en-GB" dirty="0"/>
              <a:t>Examine predictive power with readability rating prediction and ranking text according to the readability.</a:t>
            </a:r>
          </a:p>
        </p:txBody>
      </p:sp>
    </p:spTree>
    <p:extLst>
      <p:ext uri="{BB962C8B-B14F-4D97-AF65-F5344CB8AC3E}">
        <p14:creationId xmlns:p14="http://schemas.microsoft.com/office/powerpoint/2010/main" val="328842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1696</Words>
  <Application>Microsoft Office PowerPoint</Application>
  <PresentationFormat>Widescreen</PresentationFormat>
  <Paragraphs>145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Text Quality Slide 3</vt:lpstr>
      <vt:lpstr>Modeling Coherence For Discourse Neural Machine Translation Hao Xiong , Zhongjun He, Hua Wu, Haifeng Wang(2019, AAAI/CogSci)</vt:lpstr>
      <vt:lpstr>Introduction</vt:lpstr>
      <vt:lpstr>Conclusion</vt:lpstr>
      <vt:lpstr>Normalized Entity Graph for Computing local Coherence Mohsen Mesgar, Michael Strube(2014,TextGraphs@EMNLP)</vt:lpstr>
      <vt:lpstr>Summary</vt:lpstr>
      <vt:lpstr>Conclusion</vt:lpstr>
      <vt:lpstr>Graph- based Coherence Modeling for Assessing readability Mohsen Mesgar , Michael Strube (2015,SEM@NAACI-HLT)</vt:lpstr>
      <vt:lpstr>Summary</vt:lpstr>
      <vt:lpstr>Conclusion</vt:lpstr>
      <vt:lpstr>English text quality analysis based on recurrent neural network and semantic segmentation Xiaoyu Luo, Zhibin Chen(2020,Future Gener. Comput.Syst.)</vt:lpstr>
      <vt:lpstr>Summary</vt:lpstr>
      <vt:lpstr>Conclusion</vt:lpstr>
      <vt:lpstr>Using LSA and PLSA for text quality analysis Ke Xiaohua, Luo Haijiao(2015,esac)</vt:lpstr>
      <vt:lpstr>Summary</vt:lpstr>
      <vt:lpstr>Conclusion</vt:lpstr>
      <vt:lpstr>Lexical Coherence Graph Modeling Using Word Embeddings Mohsen Mesgar, Michael Strube (2016,HLT/NAACL)</vt:lpstr>
      <vt:lpstr>Summary</vt:lpstr>
      <vt:lpstr>Summary</vt:lpstr>
      <vt:lpstr>Conclusion</vt:lpstr>
      <vt:lpstr>Generating Coherent Summaries of Scientific Articles using Coherence patterns Daraksha Praveen, Mohsen Mesgar , Michael Strube(2016,EMNLP)</vt:lpstr>
      <vt:lpstr>Summary</vt:lpstr>
      <vt:lpstr>Summary</vt:lpstr>
      <vt:lpstr>Conclusion</vt:lpstr>
      <vt:lpstr>Assessing Question Quality Using NLP Kristopher J.Kopp, Amy M.Johnson, Scott A. Crossley, Danielle S. McNamara (2017,AIED)</vt:lpstr>
      <vt:lpstr>Summary</vt:lpstr>
      <vt:lpstr>Conclusion</vt:lpstr>
      <vt:lpstr>Paragraph Specific N-Gram Approaches to Automatically Assessing Essay Quality Sott A. Crossley , Caleb Defore, Kris kyle, Jianmin Dai, Danielle S. Mc Namara (2013,EDM)</vt:lpstr>
      <vt:lpstr>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Quality Slide 3</dc:title>
  <dc:creator>Bibek Khadayat</dc:creator>
  <cp:lastModifiedBy>Bibek Khadayat</cp:lastModifiedBy>
  <cp:revision>36</cp:revision>
  <dcterms:created xsi:type="dcterms:W3CDTF">2020-10-09T08:24:41Z</dcterms:created>
  <dcterms:modified xsi:type="dcterms:W3CDTF">2020-10-13T07:53:35Z</dcterms:modified>
</cp:coreProperties>
</file>