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856BBB-7252-489B-BDD4-0BACD3881B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2313A-8DA8-4501-B360-CD1AFBEB95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BEC9F-AC90-483D-9096-698729505E9F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F9395-B066-4389-BD66-93BAD7BECB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9C196-3E38-4D07-836C-C44951A041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8A616-9AB6-49B2-A682-D9DE9958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8463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7005A-1746-4FC1-886F-AB25FD035FD8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9C8F1-76E0-400E-BD4C-84E97297D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47568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ABA2-A769-40BF-9F1D-B807E31A0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B9714-EE57-4BCA-9CCC-930E3E915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6410C-D41D-4955-A375-6A0370B8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8512-F2DD-4D4E-BDA1-B349ED10DA88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CEAEC-0BB3-473E-B13A-53852BC4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67D2E-E66C-4E0B-B284-6BB2A477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B937-9A8D-4268-AE5A-99C601DEF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13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7EC9D-C706-4818-A857-0025C722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7DD9F-95EA-4E68-A7CA-C99667083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91A24-4638-4FBD-A14D-DC698308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8512-F2DD-4D4E-BDA1-B349ED10DA88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EB8A5-5AAE-4E91-A186-C91DB31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FD977-B5E5-4333-9013-71BCFD84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B937-9A8D-4268-AE5A-99C601DEF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24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8F4FC-F472-46D4-B29C-A1D7AC0EB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F5B90-D00B-469D-8ABE-874B455AB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DF533-F2D5-4034-9F2B-A5762082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8512-F2DD-4D4E-BDA1-B349ED10DA88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9E3E8-0FD3-417F-9F6E-038E2C24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DFCB2-4609-433F-910E-9DF7EF2C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B937-9A8D-4268-AE5A-99C601DEF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62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D394-FBB0-4AD1-A6BB-77688380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E1DBB-91F8-4A2A-9D95-40F1FFBD5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EF314-1A10-45AC-B653-8598E2C8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8512-F2DD-4D4E-BDA1-B349ED10DA88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05D71-E405-4565-BDBA-86F7E732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4B3BB-57D3-44C1-B340-BEA8BBF5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B937-9A8D-4268-AE5A-99C601DEF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44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0061-01F4-4141-BDEA-7CCD4B57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2A123-B577-4C23-9588-198C293F7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E05B7-FD67-4D10-A0AE-B21604ED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8512-F2DD-4D4E-BDA1-B349ED10DA88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E3773-6CC0-4B9C-A556-3AB228D9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B68EB-0424-4399-9366-8D499106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B937-9A8D-4268-AE5A-99C601DEF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86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31F9-ADBA-49CA-89E4-6D17F7D4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D02B-5F82-44C1-9CBB-09FF4612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54F09-1447-495A-A04F-5358B2901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A49B5-EA92-4B39-BEF1-968562AE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8512-F2DD-4D4E-BDA1-B349ED10DA88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13D8F-1800-4D09-8CA9-95D81DDF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39A22-08E8-4FEF-80C8-82453B69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B937-9A8D-4268-AE5A-99C601DEF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59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929C-9D91-49A6-8E48-5837D60A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D88F1-AF48-46BB-876C-FAF0CCE60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AE469-3429-4904-8643-7F3786054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3B1F2-8ECC-4022-B977-A825E0D98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E0D53-592C-4ACB-8DD2-DD77BC58B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430DC-800F-44AF-A945-94239436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8512-F2DD-4D4E-BDA1-B349ED10DA88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2B3F9F-3B42-4C96-9934-74A635B4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20B1A-EDB5-485B-9D67-3F8DC62A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B937-9A8D-4268-AE5A-99C601DEF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23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4628-B698-42EB-AB33-91BFC77B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238C2-B3B1-4C0A-B685-633C00FD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8512-F2DD-4D4E-BDA1-B349ED10DA88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F9CD1-7777-42E5-9757-01C137F3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9F70D-540D-4A49-89C3-090C64CD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B937-9A8D-4268-AE5A-99C601DEF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91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FC0F0-6AEC-40EB-832F-069C3865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8512-F2DD-4D4E-BDA1-B349ED10DA88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B470F-E669-4994-A7EE-50264754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7AECF-5DF7-47AC-97D9-2D4813B6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B937-9A8D-4268-AE5A-99C601DEF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50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875E-E1EF-416F-93C6-087C3B56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CA29-A018-4A5A-A714-99D4D803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156AF-7271-4F50-9E3D-2BDC47CEA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3A908-AEAF-423D-BB68-135A15C8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8512-F2DD-4D4E-BDA1-B349ED10DA88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60CE-ED6A-4ED1-8364-FAEC9D79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442F3-5CE9-4B12-95DA-283D34E9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B937-9A8D-4268-AE5A-99C601DEF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3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B657-3C4F-4318-910C-21CE9D36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FE00E-D55B-4C42-87C1-41410AF66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6BEB3-34B2-4ED5-BE12-A14F2DF84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C2031-16BA-45EA-9347-7A733394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8512-F2DD-4D4E-BDA1-B349ED10DA88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E4BAA-1F89-426A-B138-3A11AFA8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D5715-544F-4356-AC7A-5880B36E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B937-9A8D-4268-AE5A-99C601DEF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2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584AE-9342-4973-A626-EE6CE457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1330A-3860-44B5-804E-CAF5FFB9D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7AF71-6001-4FCF-92A0-406227593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B8512-F2DD-4D4E-BDA1-B349ED10DA88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146F9-C57A-448D-BC16-608E1B8E0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1332D-4CE9-44F8-AA08-676975AC6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EB937-9A8D-4268-AE5A-99C601DEF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27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cestudyguides.com/blog/coherence-and-cohes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1DA2-6322-4445-B60A-D450EE623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5464" y="1141217"/>
            <a:ext cx="9144000" cy="1290899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TEXT QUALITY </a:t>
            </a:r>
            <a:b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29/09/2020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92DCF-5840-489E-9716-D23A8E94E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8832" y="5543960"/>
            <a:ext cx="4191785" cy="640024"/>
          </a:xfrm>
        </p:spPr>
        <p:txBody>
          <a:bodyPr/>
          <a:lstStyle/>
          <a:p>
            <a:r>
              <a:rPr lang="en-GB" dirty="0"/>
              <a:t>Bibek khadayat</a:t>
            </a:r>
          </a:p>
        </p:txBody>
      </p:sp>
    </p:spTree>
    <p:extLst>
      <p:ext uri="{BB962C8B-B14F-4D97-AF65-F5344CB8AC3E}">
        <p14:creationId xmlns:p14="http://schemas.microsoft.com/office/powerpoint/2010/main" val="127128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98FC-9C91-40B6-A25D-4570D8ED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Emphasis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61DB1-581D-409F-A0E3-F9E832165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GB" dirty="0"/>
              <a:t>Quantitative model of local  coherence that can be efficiently computed from raw text and readily utilized for automatic evaluation.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F7AEA1-60D9-4EE5-BBF5-8462A608A26C}"/>
              </a:ext>
            </a:extLst>
          </p:cNvPr>
          <p:cNvSpPr txBox="1">
            <a:spLocks/>
          </p:cNvSpPr>
          <p:nvPr/>
        </p:nvSpPr>
        <p:spPr>
          <a:xfrm>
            <a:off x="838200" y="30440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/>
              <a:t>Approach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76C722-674C-4174-B8BB-AC8555C3AF17}"/>
              </a:ext>
            </a:extLst>
          </p:cNvPr>
          <p:cNvSpPr txBox="1">
            <a:spLocks/>
          </p:cNvSpPr>
          <p:nvPr/>
        </p:nvSpPr>
        <p:spPr>
          <a:xfrm>
            <a:off x="838200" y="4598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Shallow text propertied that can be easily identified and quantified.</a:t>
            </a:r>
          </a:p>
        </p:txBody>
      </p:sp>
    </p:spTree>
    <p:extLst>
      <p:ext uri="{BB962C8B-B14F-4D97-AF65-F5344CB8AC3E}">
        <p14:creationId xmlns:p14="http://schemas.microsoft.com/office/powerpoint/2010/main" val="152638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BE0C-DCB6-455E-897A-F258E319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D16B1-5546-4AE8-B6AC-123989680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Syntactic aspects of text coherence and characterize ,how the same entity in different syntactic position are spread across adjacent sentences.</a:t>
            </a:r>
          </a:p>
          <a:p>
            <a:r>
              <a:rPr lang="en-GB" dirty="0"/>
              <a:t>Semantic ,model quantifies local coherence as the degree of connectivity across test sentences.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44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E94B-9200-4C2A-99F2-D03F598D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Syntactic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B8F70-9F90-41ED-878A-7D79C38BA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Coherence analysis revolves around pattern of local entity transitions which specify how the focus of discourse changes from sentence to sentence.</a:t>
            </a:r>
          </a:p>
          <a:p>
            <a:r>
              <a:rPr lang="en-GB" dirty="0"/>
              <a:t>Certain type of entity transition are likely to appear in locally coherent discourse.</a:t>
            </a:r>
          </a:p>
          <a:p>
            <a:r>
              <a:rPr lang="en-GB" dirty="0"/>
              <a:t>Text is represented as empty grid ; while grid columns correspond to discourse entity and rows correspond to utterances </a:t>
            </a:r>
          </a:p>
        </p:txBody>
      </p:sp>
    </p:spTree>
    <p:extLst>
      <p:ext uri="{BB962C8B-B14F-4D97-AF65-F5344CB8AC3E}">
        <p14:creationId xmlns:p14="http://schemas.microsoft.com/office/powerpoint/2010/main" val="2361348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20DB-D2E9-479B-B8FF-7832D10F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Semantic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70B9C-3B3E-4042-BD62-E40419DB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important factor in text comprehension is the degree to which sentences and phrases are linked together.</a:t>
            </a:r>
          </a:p>
          <a:p>
            <a:r>
              <a:rPr lang="en-GB" dirty="0"/>
              <a:t>Discourse representation : Coherent text will contain a high number of semantically related word which does not take account of syntactic structure or even word order within sentence . Each sentence is thus represented as bag of word.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105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32E2-6D68-44B4-9954-E124847C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Conclusion Paper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45C49-456E-457F-AFA7-0135E224C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Syntactic model , Entity grid is used  operationalize local coherence.</a:t>
            </a:r>
          </a:p>
          <a:p>
            <a:r>
              <a:rPr lang="en-GB" dirty="0"/>
              <a:t>In Semantic model, Similarity between the sentences are capitalized. </a:t>
            </a:r>
          </a:p>
          <a:p>
            <a:r>
              <a:rPr lang="en-GB" dirty="0"/>
              <a:t>Similarity measures employing different representation of lexical meaning :word-based, distributional and taxonomy-based.</a:t>
            </a:r>
          </a:p>
          <a:p>
            <a:r>
              <a:rPr lang="en-GB" dirty="0"/>
              <a:t>Future Direction: </a:t>
            </a:r>
          </a:p>
          <a:p>
            <a:pPr marL="457200" lvl="1" indent="0" algn="just">
              <a:buNone/>
            </a:pPr>
            <a:r>
              <a:rPr lang="en-GB" dirty="0"/>
              <a:t>-Development of lexicalized version of the entity grid model combine the benefit of grid column and semantic similarity.</a:t>
            </a:r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23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F2B8-CF40-4E4B-AA43-EA7E828C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840" y="716437"/>
            <a:ext cx="2771480" cy="593888"/>
          </a:xfrm>
        </p:spPr>
        <p:txBody>
          <a:bodyPr>
            <a:normAutofit/>
          </a:bodyPr>
          <a:lstStyle/>
          <a:p>
            <a:r>
              <a:rPr lang="en-GB" sz="3600" b="1" dirty="0"/>
              <a:t>Quality text</a:t>
            </a:r>
            <a:endParaRPr lang="en-GB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2C768F-14C5-4164-8075-F7062BDA4E47}"/>
              </a:ext>
            </a:extLst>
          </p:cNvPr>
          <p:cNvSpPr txBox="1">
            <a:spLocks/>
          </p:cNvSpPr>
          <p:nvPr/>
        </p:nvSpPr>
        <p:spPr>
          <a:xfrm>
            <a:off x="701904" y="1575848"/>
            <a:ext cx="10788192" cy="2491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A Text  which contain  a meaning full sentence  at least with a verb and full stop in the end can be called good 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well structured, cohesive, coherence etc.  Helps to define the quality of text</a:t>
            </a:r>
            <a:br>
              <a:rPr lang="en-GB" sz="2800" dirty="0">
                <a:latin typeface="+mn-lt"/>
              </a:rPr>
            </a:br>
            <a:endParaRPr lang="en-GB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97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ED32E-E9A9-410A-ACAD-4BEF174F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Factor That Affecting  quality of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6F16-C8D5-437B-8EF1-5DA10E062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Choice of word</a:t>
            </a:r>
          </a:p>
          <a:p>
            <a:r>
              <a:rPr lang="en-GB" dirty="0"/>
              <a:t>Length of sentence </a:t>
            </a:r>
          </a:p>
          <a:p>
            <a:r>
              <a:rPr lang="en-GB" dirty="0"/>
              <a:t>Complexity of sentence</a:t>
            </a:r>
          </a:p>
          <a:p>
            <a:r>
              <a:rPr lang="en-GB" dirty="0"/>
              <a:t>Coherence And Cohesive </a:t>
            </a:r>
          </a:p>
        </p:txBody>
      </p:sp>
    </p:spTree>
    <p:extLst>
      <p:ext uri="{BB962C8B-B14F-4D97-AF65-F5344CB8AC3E}">
        <p14:creationId xmlns:p14="http://schemas.microsoft.com/office/powerpoint/2010/main" val="310356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900D-395E-4E0A-8D8C-415D23B7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Coherence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3E32E-F5F8-43DA-9121-74086580B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Latin word “ to stick together” </a:t>
            </a:r>
          </a:p>
          <a:p>
            <a:r>
              <a:rPr lang="en-GB" dirty="0"/>
              <a:t>literary technique that refer to logical connections.</a:t>
            </a:r>
          </a:p>
          <a:p>
            <a:r>
              <a:rPr lang="en-GB" dirty="0"/>
              <a:t>Quality of being logical , consistent and able to be understood</a:t>
            </a:r>
          </a:p>
          <a:p>
            <a:r>
              <a:rPr lang="en-GB" dirty="0"/>
              <a:t>Which make a text semantically meaningful.</a:t>
            </a:r>
          </a:p>
          <a:p>
            <a:r>
              <a:rPr lang="en-GB" dirty="0"/>
              <a:t>Ideas are logically connected to produce meaning.</a:t>
            </a:r>
          </a:p>
          <a:p>
            <a:r>
              <a:rPr lang="en-GB" dirty="0"/>
              <a:t>Focus on logic and appropriate organization of the sentences to form meaningful and understandable content</a:t>
            </a:r>
          </a:p>
          <a:p>
            <a:r>
              <a:rPr lang="en-GB" dirty="0"/>
              <a:t>Property of well written texts that makes them easier to read and understand than a sequence of random sentences.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D48CD-2D53-43E5-9F3A-2FFEFD49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523" y="6023728"/>
            <a:ext cx="6198909" cy="726028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https://www.vcestudyguides.com/blog/coherence-and-cohesion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/>
              <a:t>https://www.myenglishpages.com/blog/difference-between-coherence-and-cohesion/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05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AE45-BE58-47DE-AB04-A5185D1F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Paper I (Text coherence analysis Based on Deep Neural Network)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190C2-8235-42B3-B1C6-CC753ED8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CNN to capture Text coherence</a:t>
            </a:r>
          </a:p>
          <a:p>
            <a:r>
              <a:rPr lang="en-GB" dirty="0"/>
              <a:t>Capture the interaction between sentence by computing the similarities of their distributional representation.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0987-CD1B-4A28-8907-05BD91C1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https://dl.acm.org/doi/10.1145/3132847.3133047</a:t>
            </a:r>
          </a:p>
        </p:txBody>
      </p:sp>
    </p:spTree>
    <p:extLst>
      <p:ext uri="{BB962C8B-B14F-4D97-AF65-F5344CB8AC3E}">
        <p14:creationId xmlns:p14="http://schemas.microsoft.com/office/powerpoint/2010/main" val="1535835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CFBC-B159-46F3-B0CC-F6FD2AA4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Approaches and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D9E47-7A0F-45BC-ADAB-35C8CD69D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113"/>
          </a:xfrm>
        </p:spPr>
        <p:txBody>
          <a:bodyPr/>
          <a:lstStyle/>
          <a:p>
            <a:r>
              <a:rPr lang="en-GB" dirty="0"/>
              <a:t>Encode input text into a set of lexical and syntactic feature, and apply ML algorithm to measure coherence between representation based on feature.</a:t>
            </a:r>
          </a:p>
          <a:p>
            <a:pPr marL="457200" lvl="1" indent="0">
              <a:buNone/>
            </a:pPr>
            <a:r>
              <a:rPr lang="en-GB" dirty="0"/>
              <a:t>- Identifying and defining features are always an empirical process which require       considerable experience and domain expertise. </a:t>
            </a:r>
          </a:p>
          <a:p>
            <a:r>
              <a:rPr lang="en-GB" dirty="0"/>
              <a:t>Deep learning framework which adopt recurrent and recursive neural network in computing vector for input sentence.</a:t>
            </a:r>
          </a:p>
          <a:p>
            <a:pPr marL="457200" lvl="1" indent="0" algn="just">
              <a:buNone/>
            </a:pPr>
            <a:r>
              <a:rPr lang="en-GB" dirty="0"/>
              <a:t>-long distance dependences are difficult to capture due to vanishing gradient problem and RNN suffers from several dependence on external resources to construct its syntactic tree.</a:t>
            </a:r>
          </a:p>
        </p:txBody>
      </p:sp>
    </p:spTree>
    <p:extLst>
      <p:ext uri="{BB962C8B-B14F-4D97-AF65-F5344CB8AC3E}">
        <p14:creationId xmlns:p14="http://schemas.microsoft.com/office/powerpoint/2010/main" val="72804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A89A-95BB-4693-95E8-BCB78FEC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Overcome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6A3E4-D252-4E10-BAA8-75ECA8989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Deep coherence model(DCM) which is based on CNN to learn coherence for the given text.</a:t>
            </a:r>
          </a:p>
          <a:p>
            <a:r>
              <a:rPr lang="en-GB" dirty="0"/>
              <a:t>Learn sentence distributional representation and text coherence modelling simultaneously.</a:t>
            </a:r>
          </a:p>
          <a:p>
            <a:r>
              <a:rPr lang="en-GB" dirty="0"/>
              <a:t>Sentence matrix for each sentence is generated and sentence model map sentences to distributional vector parallelly to learn coherence between them.</a:t>
            </a:r>
          </a:p>
          <a:p>
            <a:r>
              <a:rPr lang="en-GB" dirty="0"/>
              <a:t>Interaction between sentences are captured by computing the similarities of their distributional representation.</a:t>
            </a:r>
          </a:p>
          <a:p>
            <a:r>
              <a:rPr lang="en-GB" dirty="0"/>
              <a:t>Finally, sentence vector and corresponding similarities are concatenated together to estimate the text coherence.</a:t>
            </a:r>
          </a:p>
        </p:txBody>
      </p:sp>
    </p:spTree>
    <p:extLst>
      <p:ext uri="{BB962C8B-B14F-4D97-AF65-F5344CB8AC3E}">
        <p14:creationId xmlns:p14="http://schemas.microsoft.com/office/powerpoint/2010/main" val="32153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65FB-EBAB-4405-A4B9-2618B0FD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Conclusion of Paper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C3D62-3C2B-43FB-B293-A331FE392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 sentence representation and text coherence modelling simultaneously.</a:t>
            </a:r>
          </a:p>
          <a:p>
            <a:r>
              <a:rPr lang="en-GB" dirty="0"/>
              <a:t>Capture the interaction between sentence by computing the similarities of their distributional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111380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393B-7876-4363-AC12-5D7BC2A9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Paper II(Automatic Evaluation of Text Coherence)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3F48-3C23-4B3D-A90B-C7D9283D8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Automatic evaluation of text coherence for machine generated texts.</a:t>
            </a:r>
          </a:p>
          <a:p>
            <a:r>
              <a:rPr lang="en-GB" dirty="0"/>
              <a:t>Linguistically rich model of local coherence that correlate with human judgement.</a:t>
            </a:r>
          </a:p>
          <a:p>
            <a:r>
              <a:rPr lang="en-GB" dirty="0"/>
              <a:t>Relies on shallow text properties and is relatively inexpensive.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85413-F46A-41EE-A7D1-100F6A44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https://www.ijcai.org/Proceedings/05/Papers/0505.pdf</a:t>
            </a:r>
          </a:p>
        </p:txBody>
      </p:sp>
    </p:spTree>
    <p:extLst>
      <p:ext uri="{BB962C8B-B14F-4D97-AF65-F5344CB8AC3E}">
        <p14:creationId xmlns:p14="http://schemas.microsoft.com/office/powerpoint/2010/main" val="117816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722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TEXT QUALITY  29/09/2020</vt:lpstr>
      <vt:lpstr>Quality text</vt:lpstr>
      <vt:lpstr>Factor That Affecting  quality of text</vt:lpstr>
      <vt:lpstr>Coherence</vt:lpstr>
      <vt:lpstr>Paper I (Text coherence analysis Based on Deep Neural Network)</vt:lpstr>
      <vt:lpstr>Approaches and Limitation</vt:lpstr>
      <vt:lpstr>Overcome the problem</vt:lpstr>
      <vt:lpstr>Conclusion of Paper I</vt:lpstr>
      <vt:lpstr>Paper II(Automatic Evaluation of Text Coherence)</vt:lpstr>
      <vt:lpstr>Emphasis</vt:lpstr>
      <vt:lpstr>Classes</vt:lpstr>
      <vt:lpstr>Syntactic Model</vt:lpstr>
      <vt:lpstr>Semantic Model</vt:lpstr>
      <vt:lpstr>Conclusion Paper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QUALITY</dc:title>
  <dc:creator>Bibek Khadayat</dc:creator>
  <cp:lastModifiedBy>Bibek Khadayat</cp:lastModifiedBy>
  <cp:revision>28</cp:revision>
  <dcterms:created xsi:type="dcterms:W3CDTF">2020-09-24T12:01:19Z</dcterms:created>
  <dcterms:modified xsi:type="dcterms:W3CDTF">2020-10-04T08:46:22Z</dcterms:modified>
</cp:coreProperties>
</file>