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0662-2BB2-41DC-98AA-815B4A12C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CE36-3115-484C-8C06-297B6BD0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458E-7E21-47FC-A3DC-3D16F3DA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7A7D-AF49-44EE-8D38-29F4E9B8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CD19-B4C9-4764-910D-51E5B7D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2A8-C713-4EC5-9D72-1698EB1E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A4931-D9A0-4702-A6DF-EB0E12C3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E106-144A-4C8E-93CD-BF51B021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69BF-4BEB-4FCC-9AC0-7DF093E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6A86-780F-46DA-A84E-0070D700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D426C-B6CC-4EEE-B958-A1FE23F87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EB9E8-DA4E-485F-81DC-F956A0A4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C489-5729-4B81-A450-DF0CF7E0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58E9-0F15-4B7A-BA70-4AEE6BB7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466C-9FFF-4661-955B-2346D0D5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64D0-6382-40C1-AFDD-4E035B81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A1C1-7ACD-46FF-8DB0-63EDD656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5036-EF81-4190-A1EE-7F6B656C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5AD8-8B0D-4975-8C8C-C613209D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BE4C-6C48-44FB-A32D-E5DC1CAB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925D-9195-46CA-A007-01A5D244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E5BE-CFDD-40F6-9491-1F73D55A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9FC8-4CBB-4790-AFAD-66CBBBF6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85AF-05B0-457F-87FA-682BDDA3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87A6-681B-41AF-ABB4-259AE6B4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06C-AAE8-44A8-B76A-2F295C95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AE4D-8548-488C-A68C-4C496128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856A-621F-4F6A-8A3D-288D01C6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82060-9446-4260-B241-52C218B0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F9FF-F195-4435-8A7D-C50E4F01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6230-B1DE-4744-A16B-9040181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2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CC50-603C-45CB-8973-3A5A2E74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4F85-8396-4631-BB02-21E00D94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C33FA-6E8A-474E-B983-AA017123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F64A-6AF6-439A-BA5E-02AFCE77C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A79D2-CC56-4079-BAE0-476B2AAB0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A9A74-8BE2-4DF2-B3A6-BF324E8A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80D2B-2E44-4B03-8F57-B6C806E3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3AC2-48E1-4E1C-A64F-0C4E5DE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2011-BED7-4445-A855-67ECA8D4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79200-115B-40E0-B8A6-EBF53EB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EFD0C-1B2C-4040-9B90-EE934F55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4DB88-74B9-4352-B65D-67DCD5E2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E1F0-6652-4DCB-B9EB-DADD0A2D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D52FB-56E6-4168-8549-ABC57DC7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CE1A-FBC1-421D-A559-5D84CCCD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C60-6D28-49DF-ADC6-0FD5D6CC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4F26-1432-4134-BFE5-DC89E74D4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C960A-91BA-4487-A8B5-83BFB07E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12E4-F3D3-4A38-B351-455CD8C4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4F4F9-779D-4F01-904D-7F6D3708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5B60-8746-4643-B13F-6BA00AB7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6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1E4-0DFD-4A81-AECD-97871C85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6F004-4AF0-47D9-9CFA-AFB9CC37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1B31-72E2-48CF-928C-584B5D39E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4F380-28B6-423F-9FDA-A3396D0E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060B-6662-4F2D-A568-A344E560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7B4F-EC7D-450D-A885-AF1A49D0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AB8EE-0745-4F95-9ACE-E896949C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696E4-D2E7-4E5C-B849-7808FEDC6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D200-7852-4BEC-B532-AC0A1A5F8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EDDD-65FC-4CC2-B522-F98D4D94CA5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6D49-FB0B-4693-9621-C7A27CAC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6217-5207-4300-83FE-596F1A9F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2EE9-DADF-4D49-B17B-A9B11B976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9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2847-55F5-4CB8-9A70-332F6BE6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Slide 4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230AA-7DF1-4A97-B202-66DEB4767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11"/>
            <a:ext cx="9144000" cy="2739189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16/10/2020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Review: Text Quality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Bibek Khadayat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74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9EA6-81ED-48CC-A59A-97EA0B52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CFEC-C472-462A-ACE0-6024FF23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Centering comes under the theory of Discourse structure which distinguish among a linguistic structure, intentional structure and attentional state.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Linguistic Structure: discourse divided into discourse segment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embedding relationship between two segment.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Intentional structure: intention provide basic logic and relation connect the intention.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Attentional state: focus in attention in discourse. Its change depend on Intentional structure and properties of Linguistic structure.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Global coherence depend on intentional structure.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discourse has its purpose called discourse purpose(DP) and each discourse segment has its intention called discourse segment purpose(DSP).</a:t>
            </a:r>
          </a:p>
        </p:txBody>
      </p:sp>
    </p:spTree>
    <p:extLst>
      <p:ext uri="{BB962C8B-B14F-4D97-AF65-F5344CB8AC3E}">
        <p14:creationId xmlns:p14="http://schemas.microsoft.com/office/powerpoint/2010/main" val="173611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C033-57AE-4982-BE26-F9C27F96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2CE3-555C-40C8-B426-9BBF617A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Global coherence of discourse depends on DP and DSP of discourse.</a:t>
            </a:r>
          </a:p>
          <a:p>
            <a:r>
              <a:rPr lang="de-DE" dirty="0"/>
              <a:t>Discourse coherence ,inference load and choice of referrng expression is the fundamental claim of centering theory for increasing coherence.</a:t>
            </a:r>
          </a:p>
          <a:p>
            <a:r>
              <a:rPr lang="de-D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9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DA2-28B6-4746-9DD7-D3F6646B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coherence new method using word2vec sentence vectors and most likely n-grams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Mohamad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Abdolahi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Morteza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Zahedi (2017, ICSPIS)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BC96-5CE4-42A0-ABA1-E31700B7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capture the logic,syntactic or semantic relationship between all sentences withi in the text.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Model use numerical vector derived from word2vec algorithm after appling for large collection of text.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Combine vector derived form word2vec and n-gram(cohesive LD-n-gram) to assess the coherence and topic integrity.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6B08-79B8-4CA5-BFF3-BEA3342E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B838-8B17-408A-85A6-D9A24D94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focus on text quality ,correct word position, correct position of sentences , and semantic and conceptual continuity of consecutive sentences.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Syntactical feature use of deictic, anaphoric and idiom elements or a logical tense structure can be used to achieve all these.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Statistical method are used to evaluate text coherence both local and global coherence.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2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D63F-0A7A-4688-B7A8-789A99C1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BD45-D641-4399-AE3F-59B36018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wordembedding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model for English discourse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numeric matrices and matrix operation performing.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Model does not suffer from computational complexity and the problem of data fragmentation.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Future task :apply proposed method on Persian document with other coherence evaluation task.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25A-B801-400C-95FA-7D7A35AA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Coh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-Metrix: Analysis of text on cohesion and language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Arthur C.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Graesser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Danielle McNamara, Max M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louwerse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zhiqiang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Cai(2004,Psychonomic Society)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83B1-D393-45F9-ACB1-84E72AF1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-Metrix is a tool used for analysing text on over 200 measure of cohesion , language and readability..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give facilities to store the result of analyses in data file.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sensitive to cohesion relation, world knowledge and language and discourse characteristics.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2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C3A4-9E87-4350-AA49-200A215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1A4A-0F6B-49CF-9378-77B6EA35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Focus on: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Coherence is one main theoretical construct in constructivist theory of discourse comprehension.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Interaction between cohesion and world knowledge.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Processing of conjunction, connectives, discourse marker and other linguistic element.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use lexicons, part-of-speech categorizer, syntactic parsers, templates, corpora and statistical representation.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uses Word Information , word frequency , part of speech, density scores, Logical operators etc.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9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0C03-F4A4-4357-BB21-3A356E65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1314-6A8E-4BB7-92DA-975DADD7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singular value decomposition(SVD) as statistical method for  LSA to reduce word *document matrix to 100-500 functional dimensions.</a:t>
            </a:r>
          </a:p>
          <a:p>
            <a:r>
              <a:rPr lang="en-GB" dirty="0"/>
              <a:t>LSA is one primary measure of </a:t>
            </a:r>
            <a:r>
              <a:rPr lang="en-GB" dirty="0" err="1"/>
              <a:t>coh</a:t>
            </a:r>
            <a:r>
              <a:rPr lang="en-GB" dirty="0"/>
              <a:t>-matrix.</a:t>
            </a:r>
          </a:p>
          <a:p>
            <a:r>
              <a:rPr lang="en-GB" dirty="0"/>
              <a:t>LSA is mean cosine value between adjacent pairs of sentences in the text.</a:t>
            </a:r>
          </a:p>
        </p:txBody>
      </p:sp>
    </p:spTree>
    <p:extLst>
      <p:ext uri="{BB962C8B-B14F-4D97-AF65-F5344CB8AC3E}">
        <p14:creationId xmlns:p14="http://schemas.microsoft.com/office/powerpoint/2010/main" val="137692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ADC-23B0-4ABD-95FD-10F0FAD2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A70B-A499-449E-8C08-381F37F4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 the validity of measures on text corpora and data .</a:t>
            </a:r>
          </a:p>
          <a:p>
            <a:r>
              <a:rPr lang="en-GB" dirty="0"/>
              <a:t>Explore algorithm and language discourse patterns that capture vestiges of semantic interpretation, mental models, discourse coherence, rhetorical structure and pragmatics.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31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327-3267-403D-BBBD-AE2E07A7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Automatic Metrics for Genre-specific Text Quality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Annie Louis (2012, HLT/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NAACl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581-8E24-4289-B9E3-7ABAB87C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Way to compute readability and coherence are use of variety of lexical, syntax, entity and discourse properties.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Focus on three genres: academic publications, news articles about science and machine generated text.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24DC-A136-480F-9736-02A4ED85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 of Words versus Number of Ideas: Finding a Better Predictor of Writing Quality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Jennifer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L.Weston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Scott A. Crossley, Philip M. McCarthy, Danielle S. McNamara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(2011,FLAIRS Conference)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AAB7-815D-4216-B583-6509D6E4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Compare between linguistic feature of free write and human judgement of free writing.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Focus on numbers of proposition as predictor rather than numbers of words because it believe numbers of proposition is better proxy.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3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790-A1D7-485F-A12F-1D81E0F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03AD-FBAE-4EC9-A772-90C0D6BC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divide its task in two part:</a:t>
            </a:r>
          </a:p>
          <a:p>
            <a:pPr lvl="1"/>
            <a:r>
              <a:rPr lang="en-GB" dirty="0"/>
              <a:t>Readability: use metrics to select text appropriate for reader</a:t>
            </a:r>
          </a:p>
          <a:p>
            <a:pPr lvl="1"/>
            <a:r>
              <a:rPr lang="en-GB" dirty="0"/>
              <a:t>Coherence: use computational metrics to predict coherence. Identify regularities in word , entity coreference, discourse relation and use pattern to predict coherence.</a:t>
            </a:r>
          </a:p>
          <a:p>
            <a:r>
              <a:rPr lang="en-GB" dirty="0"/>
              <a:t>Text quality differ on three respect:</a:t>
            </a:r>
          </a:p>
          <a:p>
            <a:pPr lvl="1"/>
            <a:r>
              <a:rPr lang="en-GB" dirty="0"/>
              <a:t>Single fixed audience level and test that audience is typically exposed to.</a:t>
            </a:r>
          </a:p>
          <a:p>
            <a:pPr lvl="1"/>
            <a:r>
              <a:rPr lang="en-GB" dirty="0"/>
              <a:t>Holistic properties : content that is discussed, sentences level- grammaticality, discourse coherence and writing style.</a:t>
            </a:r>
          </a:p>
          <a:p>
            <a:pPr lvl="1"/>
            <a:r>
              <a:rPr lang="en-GB" dirty="0"/>
              <a:t>Genre specific dimensions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4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4C99-D79A-4707-A38D-F48745D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3CD9-B10C-415A-9D6E-1F5A64E9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Focus on metrics related to style of writing.</a:t>
            </a:r>
          </a:p>
          <a:p>
            <a:r>
              <a:rPr lang="en-GB" sz="2400" dirty="0"/>
              <a:t>Obtain lexical and syntactic correlates which help to capture unique factors.</a:t>
            </a:r>
          </a:p>
        </p:txBody>
      </p:sp>
    </p:spTree>
    <p:extLst>
      <p:ext uri="{BB962C8B-B14F-4D97-AF65-F5344CB8AC3E}">
        <p14:creationId xmlns:p14="http://schemas.microsoft.com/office/powerpoint/2010/main" val="225573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0115-B85B-4141-ADBE-9061090A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9" y="3811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GLTM: A Global and Local Word Embedding-Based Topic Model for Short Texts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Wenxin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Liang, ran feng,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Xinyue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Liu 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Yuangang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Xianchao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Zhang(2018,IEEE Access)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1ED9-EB8C-4A1C-B275-428DE544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Word embeddings used on large corpus are encoded with general semantic and syntactic information of word  and can only be used for topic modelling for short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GLTM , global word embeddings are used in large corpus and generate continuous skip-gram model with negative sampling to obtain local word embedding.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.GLTM distil semantic relatedness information and is further used to strengthen semantic coherence of topic.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7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F205-536C-45E3-811E-9C87F050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7237-244A-4A86-9657-B5CE2F67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hard to model semantic relation of word in short text by conventional topic model.</a:t>
            </a:r>
          </a:p>
          <a:p>
            <a:r>
              <a:rPr lang="en-GB" dirty="0"/>
              <a:t>Sparsity of word co-occurrence patterns for short text can be done by aggregating short text into long document according to some helping information.</a:t>
            </a:r>
          </a:p>
          <a:p>
            <a:r>
              <a:rPr lang="en-GB" dirty="0"/>
              <a:t>Another way for sparsity of word co-occurrence pattern can be done by directly </a:t>
            </a:r>
            <a:r>
              <a:rPr lang="en-GB" dirty="0" err="1"/>
              <a:t>modeling</a:t>
            </a:r>
            <a:r>
              <a:rPr lang="en-GB" dirty="0"/>
              <a:t> word co-occurrence pattern which can effectively capture semantic relationship between words.</a:t>
            </a:r>
          </a:p>
          <a:p>
            <a:r>
              <a:rPr lang="en-GB" dirty="0"/>
              <a:t>This model first train global embedding and then employ skip-gram model to obtain local embedding.</a:t>
            </a:r>
          </a:p>
        </p:txBody>
      </p:sp>
    </p:spTree>
    <p:extLst>
      <p:ext uri="{BB962C8B-B14F-4D97-AF65-F5344CB8AC3E}">
        <p14:creationId xmlns:p14="http://schemas.microsoft.com/office/powerpoint/2010/main" val="47542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039F-90B2-4C32-9634-8C7AA545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4414-2C68-4437-AEAA-28BA203E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Secondly, use spike-and-slap priors to capture sparsity of document topic distribution.</a:t>
            </a:r>
          </a:p>
          <a:p>
            <a:r>
              <a:rPr lang="en-GB" dirty="0"/>
              <a:t>Then, change statistics of semantically related words simultaneously.</a:t>
            </a:r>
          </a:p>
          <a:p>
            <a:r>
              <a:rPr lang="en-GB" dirty="0"/>
              <a:t>Finally ,obtain coherent topics by using maximum posterior estimation.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5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57EB-78B3-4E25-B676-91A06FFF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9DD3-5733-4104-9D8D-A6C3BA6D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sparsity of word co-occurrence pattern ,traditional topic models are restricted for extracting semantically coherent topics.</a:t>
            </a:r>
          </a:p>
          <a:p>
            <a:r>
              <a:rPr lang="en-GB" dirty="0"/>
              <a:t>Word embedding can be regarded as useful knowledge for topic models.</a:t>
            </a:r>
          </a:p>
          <a:p>
            <a:r>
              <a:rPr lang="en-GB" dirty="0"/>
              <a:t>Using global and local embedding , semantic relatedness information between word  can be obtain.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6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C512-F4B9-49CE-BED3-8F5CE4EC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Analysing Rhetorical Structure as a Key Feature of Summary Coherence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Snajder,Tamara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Sladoljev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Agejev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Svjetlana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kolic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Vehovec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(2019,BEA@ACI)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EA58-C98A-49E3-BF18-15BD70E6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Model for scoring of coherence based on comparing rhetorical structure.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Coherence is conceptualised feature of rhetorical relation and its arguments.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8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2B3A-4C03-4C5E-9F95-25600A47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AD30-990A-4D54-9CF8-3F92A265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is based on analysing a rhetorical structure of text.</a:t>
            </a:r>
          </a:p>
          <a:p>
            <a:r>
              <a:rPr lang="en-GB" dirty="0"/>
              <a:t>Coherence conceptualized consist of three factor:</a:t>
            </a:r>
          </a:p>
          <a:p>
            <a:pPr lvl="1"/>
            <a:r>
              <a:rPr lang="en-GB" dirty="0"/>
              <a:t>Rhetorical  relation and the arguments.</a:t>
            </a:r>
          </a:p>
          <a:p>
            <a:pPr lvl="1"/>
            <a:r>
              <a:rPr lang="en-GB" dirty="0"/>
              <a:t>Use discourse parser to extract rhetorical structure of text.</a:t>
            </a:r>
          </a:p>
          <a:p>
            <a:pPr lvl="1"/>
            <a:r>
              <a:rPr lang="en-GB" dirty="0"/>
              <a:t> And, compare the similarities between the structures.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21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E28-7A4A-421D-9E7D-7E261214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4B57-F888-4733-9B50-7F8F82BD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that use rhetorical structure scores as feature yields a statically significant improvement.</a:t>
            </a:r>
          </a:p>
          <a:p>
            <a:r>
              <a:rPr lang="en-GB" dirty="0"/>
              <a:t>Model could be used for feedback in summaries and may also be used for measuring gist reasoning.</a:t>
            </a:r>
          </a:p>
        </p:txBody>
      </p:sp>
    </p:spTree>
    <p:extLst>
      <p:ext uri="{BB962C8B-B14F-4D97-AF65-F5344CB8AC3E}">
        <p14:creationId xmlns:p14="http://schemas.microsoft.com/office/powerpoint/2010/main" val="15721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E3C5-26BD-411A-AE72-1CA40297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62F5-227E-44EB-8098-0A26E685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Length of text affect the text quality ; longer writing samples receive higher score.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Number of word is also problematic because it correlates highly with token ration , overlap indices.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Fundamental unit for comprehension is propositions . Because it represent explicit information in the text ,discourse or scene. And it is more accurate measure for text complexity.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226A-62A6-4CC1-AFF1-679C4A27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28BF-9095-4FDA-BDF6-2DEB54A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number of word or a number of proposition a better predictor.</a:t>
            </a:r>
          </a:p>
          <a:p>
            <a:r>
              <a:rPr lang="en-GB" dirty="0"/>
              <a:t>It conclude number of proposition is more advantageous however number of word is easy to implement.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05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7A76-AC20-43CE-B894-DFE0D8EF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ATTENTION, INTENTIONS, AND THE STRUCTURE OF DISCOURSE 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Barbara j. Grosz,Candace L. Sidner(1986,</a:t>
            </a:r>
            <a:r>
              <a:rPr lang="en-GB" dirty="0"/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Linguistics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AA9B-4F34-4ECE-8B1E-5C8A57D6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Discourse structure consist of structure of the sequence of utterances(linguistic structure),structure of purpose(intentional structure) and state of focus of attention(attentional state).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Segment of discourse into which utterances are sequenced is linguistic structure.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Intentional structure capture discourse relevant purpose between linguistic segment 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Attentional state  record the objects , properties and relation at each point of discourse 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recognize how utterances are sequenced, recognize the intention in the discourses and track it through operation with attentional state</a:t>
            </a:r>
          </a:p>
        </p:txBody>
      </p:sp>
    </p:spTree>
    <p:extLst>
      <p:ext uri="{BB962C8B-B14F-4D97-AF65-F5344CB8AC3E}">
        <p14:creationId xmlns:p14="http://schemas.microsoft.com/office/powerpoint/2010/main" val="263723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DCE1-6242-4513-887D-1B5F7579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F317-7086-4044-91D5-3DC04415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Discourse structure is closely related to :what individuates a discourse ? and what make it coherent 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Theory of discourse is focused on attention and intention : Attention explicit the process of utterances in discourse. And Intention explain discourse structure , define discourse coherent and provide coherent conceptualization.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Together Three factor :linguistic structure, Intentional and attention of discourse structure  supply the information to determine how a individual utterance fits with the rest of the discourse.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Linguistic structure consist of discourse segment and embedding relationship ; is a surface reflection of relationship among element of the intentional structure.</a:t>
            </a:r>
          </a:p>
        </p:txBody>
      </p:sp>
    </p:spTree>
    <p:extLst>
      <p:ext uri="{BB962C8B-B14F-4D97-AF65-F5344CB8AC3E}">
        <p14:creationId xmlns:p14="http://schemas.microsoft.com/office/powerpoint/2010/main" val="186598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5F7-BDE7-4E7C-9DE5-C50A35F7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A8F2-F7E9-4258-937B-AE919B66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model is for discourse segmentation and determine structural relationship for focusing structure.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Theory does not provide solid basis for investigating both the structure and meaning of discourse.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Main problem in which model   focused  are: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discourse level and utterances level intentions.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Identification of information which is used to recognize intentions.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Develop adequate treatment of the interaction among intention.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Effect of multiple DSP.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models for attentional state.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5E66-E217-4DBD-BE86-31B841DE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00B3-F87F-4A4C-9A1C-DC101CAC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Important factor 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Discourse is coherent only when its discourse purpose is shared.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Correspond most closely to DP/DSP, rather than syntactic or attentional concepts.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Same intentional structure can rise to different attentional structure through different discourse.</a:t>
            </a:r>
          </a:p>
        </p:txBody>
      </p:sp>
    </p:spTree>
    <p:extLst>
      <p:ext uri="{BB962C8B-B14F-4D97-AF65-F5344CB8AC3E}">
        <p14:creationId xmlns:p14="http://schemas.microsoft.com/office/powerpoint/2010/main" val="358292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BECA-36AD-4103-BA2F-BC51B58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Centering: A Framework for </a:t>
            </a:r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 the Local Coherence of Discourse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Barbara J. Grosz, Aravind k.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Loshi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Scott Weinstein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(1995,Comput. Linguistics)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BD02-2268-4DA8-90C9-2F1003E4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 among focus of attention,choice of referring expression and coherecne of sentences within discourse segment.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Focus on interaction between local coherence and choice of referring expression.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Coherecne may differe because of referring expression even in the same text.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8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1728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Text Quality Slide 4</vt:lpstr>
      <vt:lpstr>Number of Words versus Number of Ideas: Finding a Better Predictor of Writing Quality Jennifer L.Weston, Scott A. Crossley, Philip M. McCarthy, Danielle S. McNamara(2011,FLAIRS Conference)</vt:lpstr>
      <vt:lpstr>Summary</vt:lpstr>
      <vt:lpstr>Conclusion</vt:lpstr>
      <vt:lpstr>ATTENTION, INTENTIONS, AND THE STRUCTURE OF DISCOURSE  Barbara j. Grosz,Candace L. Sidner(1986, Comput. Linguistics)</vt:lpstr>
      <vt:lpstr>Summary</vt:lpstr>
      <vt:lpstr>Conclusion</vt:lpstr>
      <vt:lpstr>Conclusion</vt:lpstr>
      <vt:lpstr>Centering: A Framework for Modeling the Local Coherence of Discourse Barbara J. Grosz, Aravind k. Loshi, Scott Weinstein (1995,Comput. Linguistics)</vt:lpstr>
      <vt:lpstr>Summary</vt:lpstr>
      <vt:lpstr>Summary</vt:lpstr>
      <vt:lpstr>Text coherence new method using word2vec sentence vectors and most likely n-grams Mohamad Abdolahi, Morteza Zahedi (2017, ICSPIS)</vt:lpstr>
      <vt:lpstr>Summary</vt:lpstr>
      <vt:lpstr>Conclusion</vt:lpstr>
      <vt:lpstr>Coh-Metrix: Analysis of text on cohesion and language Arthur C. Graesser, Danielle McNamara, Max M louwerse. , zhiqiang Cai(2004,Psychonomic Society)</vt:lpstr>
      <vt:lpstr>Summary</vt:lpstr>
      <vt:lpstr>Summary</vt:lpstr>
      <vt:lpstr>Conclusion</vt:lpstr>
      <vt:lpstr>Automatic Metrics for Genre-specific Text Quality Annie Louis (2012, HLT/NAACl) </vt:lpstr>
      <vt:lpstr>Summary</vt:lpstr>
      <vt:lpstr>Conclusion</vt:lpstr>
      <vt:lpstr>GLTM: A Global and Local Word Embedding-Based Topic Model for Short Texts Wenxin Liang, ran feng, Xinyue Liu , Yuangang Li, Xianchao Zhang(2018,IEEE Access)</vt:lpstr>
      <vt:lpstr>Summary</vt:lpstr>
      <vt:lpstr>Summary</vt:lpstr>
      <vt:lpstr>Conclusion</vt:lpstr>
      <vt:lpstr>Analysing Rhetorical Structure as a Key Feature of Summary Coherence Jan Snajder,Tamara Sladoljev Agejev ,Svjetlana kolic Vehovec (2019,BEA@ACI) 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Slide 4</dc:title>
  <dc:creator>Bibek Khadayat</dc:creator>
  <cp:lastModifiedBy>Bibek Khadayat</cp:lastModifiedBy>
  <cp:revision>62</cp:revision>
  <dcterms:created xsi:type="dcterms:W3CDTF">2020-10-15T09:06:59Z</dcterms:created>
  <dcterms:modified xsi:type="dcterms:W3CDTF">2020-10-20T10:18:35Z</dcterms:modified>
</cp:coreProperties>
</file>