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C496-2E37-4F2A-87B9-78BD874BA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8AC81-E67B-4D4D-A0B4-4602EE371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E431A-75AA-44FE-9E6B-3FD24A36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E3B2-CA50-416D-B8C4-CA97705FB93B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683A4-C0B6-4EE9-915D-51F8C678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92937-17EC-4544-8EC6-E1A505D9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23F8-DEF4-4A8D-B288-001E6A692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5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E8FF-BC15-4BBE-9166-9670A1A2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4A35E-5AC0-485C-A0A2-39DA22B54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75FE5-8552-4291-9044-1F23533C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E3B2-CA50-416D-B8C4-CA97705FB93B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6426C-37B0-4FD9-96DA-D906C9DE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8C5E6-C308-41D6-8E33-0DEF6A30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23F8-DEF4-4A8D-B288-001E6A692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92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0A3AE-0ADD-49ED-AB37-9291C396A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E0002-C555-4BF6-B84A-F18D97562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E170A-28F3-4D57-AF82-0FD82427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E3B2-CA50-416D-B8C4-CA97705FB93B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C253F-3E49-44C4-933E-0A2DFEFE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5C173-44CD-4AD3-8085-8A330452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23F8-DEF4-4A8D-B288-001E6A692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65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D813-FF3C-4CAF-BD74-4714982E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79421-55EC-49C7-AB91-83ACAEB70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646E9-08E8-4A8C-A186-21B23054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E3B2-CA50-416D-B8C4-CA97705FB93B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B885A-9ACA-4349-9C87-27BCA2B3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434A2-2161-4A5E-BF45-90B4C1ED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23F8-DEF4-4A8D-B288-001E6A692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BAFF-F678-4E04-8410-81EC1064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194A0-F8F2-4F6B-9336-4F208DDC0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ADE5E-AED7-4920-92C3-0EBA65EA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E3B2-CA50-416D-B8C4-CA97705FB93B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D72E4-DB4E-4CAB-9B16-43AFDFFF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76A9F-EF60-434D-99A2-CC592AF0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23F8-DEF4-4A8D-B288-001E6A692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52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8A43-F46C-4726-94A3-FDD757FF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7B38-9590-4AAE-8668-4515CEC80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18634-440B-40D2-A048-9B7324F7D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3F418-25CB-43CB-BCF0-17C37DA8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E3B2-CA50-416D-B8C4-CA97705FB93B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4AF1A-1A38-464C-8583-D6961D01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6BBC8-A6D0-480A-A245-1C20E963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23F8-DEF4-4A8D-B288-001E6A692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9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27F3-E1DB-4FBE-8519-98C22892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FE288-97F4-4858-874E-775D5E06B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2622D-7C7D-4024-A72A-5A5462B85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A2993-DE19-4087-9AC3-CB41DD503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E6AAC-04DE-4DAB-A0A3-2B9D77D80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1DD63-35DA-43C5-8246-8C752DDF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E3B2-CA50-416D-B8C4-CA97705FB93B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645E6-1DC5-456D-BBE3-A9A21AB5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947E0-DD08-41FC-A21A-2731FD2E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23F8-DEF4-4A8D-B288-001E6A692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71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7094-94E5-4345-BCDA-381725D6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3ABF1-DADB-4487-BFBA-43BFA6CE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E3B2-CA50-416D-B8C4-CA97705FB93B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5EFC3-7356-452F-8469-44D4E6FD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366A9-9D78-4A79-85B4-487CE627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23F8-DEF4-4A8D-B288-001E6A692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54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08C7B-9CDE-47E7-937A-17A8B16A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E3B2-CA50-416D-B8C4-CA97705FB93B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8708D-7024-4C7A-A7DF-B84F66EE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E40F3-D04E-411F-B7C4-EF37DA42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23F8-DEF4-4A8D-B288-001E6A692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46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E22B-D3C0-489E-8D65-02D80A07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199CF-807B-4F93-9BA1-DC58007A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9BF24-7512-4874-A6A2-28BADBAF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D0C17-2EEC-49A4-A331-B220C66C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E3B2-CA50-416D-B8C4-CA97705FB93B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B8E64-027E-4CB3-9EAD-993BEB4F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4929A-0777-49E9-AF49-78A95658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23F8-DEF4-4A8D-B288-001E6A692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68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48C9-B28A-4BDD-8B23-D9945CC5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F90B2-880D-45CD-BFCD-04A2C626E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85C0C-33AE-4113-81DF-304490AFC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CA17A-4991-4833-A14B-36C68A97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E3B2-CA50-416D-B8C4-CA97705FB93B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26452-EE95-4589-84D0-6E8B404F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0FFB0-D0C8-42BA-99D0-2E5150C3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23F8-DEF4-4A8D-B288-001E6A692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782D2-D7DA-454C-9280-A2CC7678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9D82D-C313-43EC-B759-7036756C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71F4C-E16F-4C5F-A906-8376574AF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EE3B2-CA50-416D-B8C4-CA97705FB93B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8D2FE-928A-4A93-B2C3-3376F481F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C9A37-9598-435B-8D4F-BAE5B9C32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323F8-DEF4-4A8D-B288-001E6A692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36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DA28-DB45-4A2C-AF35-2FD1F7C55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711816"/>
            <a:ext cx="9296400" cy="106100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TEXT QUALITY IN SEARCH –SUPPORTED WRITING TASKS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BEE3EC-5BC2-4F83-9C33-F0F4A3B34D0E}"/>
              </a:ext>
            </a:extLst>
          </p:cNvPr>
          <p:cNvSpPr txBox="1">
            <a:spLocks/>
          </p:cNvSpPr>
          <p:nvPr/>
        </p:nvSpPr>
        <p:spPr>
          <a:xfrm>
            <a:off x="1188098" y="2018102"/>
            <a:ext cx="9296400" cy="883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Supervised by : Michael Völske and Magdalena Wolska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108683-30A9-4CE6-9091-A5AE64C2756F}"/>
              </a:ext>
            </a:extLst>
          </p:cNvPr>
          <p:cNvSpPr txBox="1">
            <a:spLocks/>
          </p:cNvSpPr>
          <p:nvPr/>
        </p:nvSpPr>
        <p:spPr>
          <a:xfrm>
            <a:off x="1188098" y="5604167"/>
            <a:ext cx="9296400" cy="883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DB1437-963D-401A-BEE8-3807C2ED2AD2}"/>
              </a:ext>
            </a:extLst>
          </p:cNvPr>
          <p:cNvSpPr txBox="1">
            <a:spLocks/>
          </p:cNvSpPr>
          <p:nvPr/>
        </p:nvSpPr>
        <p:spPr>
          <a:xfrm>
            <a:off x="1074168" y="3258104"/>
            <a:ext cx="9296400" cy="553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27/04/2020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C94FCF-D5ED-498D-86C4-D9906244489A}"/>
              </a:ext>
            </a:extLst>
          </p:cNvPr>
          <p:cNvGraphicFramePr>
            <a:graphicFrameLocks noGrp="1"/>
          </p:cNvGraphicFramePr>
          <p:nvPr/>
        </p:nvGraphicFramePr>
        <p:xfrm>
          <a:off x="1772298" y="4167417"/>
          <a:ext cx="81280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99465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54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Implement feature required for text quality using coherence(incomplete)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0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Visualize result curve across 150 essay (incomplete)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538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86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8211-3DC0-462F-A2AF-5817B918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5548-E244-4D96-B089-800F454FB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Text  which contain  a meaning full sentence at least with a verb and full stop in the end can be called good text.</a:t>
            </a:r>
          </a:p>
          <a:p>
            <a:pPr marL="457200" indent="-4572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can say, a text which is well organized, cohesive, coherence, readable etc. has high text quality.</a:t>
            </a:r>
          </a:p>
          <a:p>
            <a:pPr marL="457200" indent="-4572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</a:p>
          <a:p>
            <a:pPr marL="914400" lvl="1" indent="-457200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use Webis TRC-12 Dataset corpus ,find text quality of the essay included in the corpus specially Coherence feature.</a:t>
            </a:r>
          </a:p>
          <a:p>
            <a:pPr marL="914400" lvl="1" indent="-457200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Predict the sentence is coherent to the text or not.</a:t>
            </a:r>
          </a:p>
          <a:p>
            <a:pPr marL="457200" indent="-4572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Coherence is a link or connection between the sentences or text on the basis of idea , concept or theme . Whereas Cohesion is link between the sentences or texts on basis of word, phrase or clause.</a:t>
            </a:r>
          </a:p>
          <a:p>
            <a:pPr marL="457200" indent="-457200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52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655B-358A-43E4-9FB6-2738DC63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>
                <a:latin typeface="+mn-lt"/>
              </a:rPr>
              <a:t>Modeling</a:t>
            </a:r>
            <a:r>
              <a:rPr lang="en-GB" sz="3200" dirty="0">
                <a:latin typeface="+mn-lt"/>
              </a:rPr>
              <a:t> Local Coherence An Entity based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F00EE-7043-4252-8C47-7CFCD535E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600" dirty="0"/>
              <a:t>Based on </a:t>
            </a:r>
            <a:r>
              <a:rPr lang="en-GB" sz="2600" dirty="0" err="1"/>
              <a:t>Centering</a:t>
            </a:r>
            <a:r>
              <a:rPr lang="en-GB" sz="2600" dirty="0"/>
              <a:t> theory .</a:t>
            </a:r>
          </a:p>
          <a:p>
            <a:r>
              <a:rPr lang="en-GB" sz="2600" dirty="0"/>
              <a:t>Focus on local coherence in the level of sentence to sentence.</a:t>
            </a:r>
          </a:p>
          <a:p>
            <a:r>
              <a:rPr lang="en-GB" sz="2600" dirty="0"/>
              <a:t>Automatic convert text into set of entity transition sequences which reflect </a:t>
            </a:r>
            <a:r>
              <a:rPr lang="en-GB" sz="2600" dirty="0" err="1"/>
              <a:t>distributaional</a:t>
            </a:r>
            <a:r>
              <a:rPr lang="en-GB" sz="2600" dirty="0"/>
              <a:t>, syntactic and referential information about discourse entities.</a:t>
            </a:r>
          </a:p>
          <a:p>
            <a:r>
              <a:rPr lang="en-GB" sz="2600" dirty="0"/>
              <a:t>This model get better coherence score than coherence calculated by LSA.</a:t>
            </a:r>
          </a:p>
          <a:p>
            <a:r>
              <a:rPr lang="en-GB" sz="2600" dirty="0"/>
              <a:t>Every text is represented by an entity grid where row of grid are sentence , while the  columns are discourse entities.</a:t>
            </a:r>
          </a:p>
          <a:p>
            <a:r>
              <a:rPr lang="en-GB" dirty="0"/>
              <a:t>In representing discourse entities: s stand for subject , O stand for object ,X for neither subject nor object and –  signal entity </a:t>
            </a:r>
            <a:r>
              <a:rPr lang="en-GB" dirty="0" err="1"/>
              <a:t>absend</a:t>
            </a:r>
            <a:r>
              <a:rPr lang="en-GB" dirty="0"/>
              <a:t> from the corresponding sentences.</a:t>
            </a:r>
          </a:p>
        </p:txBody>
      </p:sp>
    </p:spTree>
    <p:extLst>
      <p:ext uri="{BB962C8B-B14F-4D97-AF65-F5344CB8AC3E}">
        <p14:creationId xmlns:p14="http://schemas.microsoft.com/office/powerpoint/2010/main" val="426057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A73B-A1FC-4C2D-8EFB-5F3D53E5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>
                <a:latin typeface="+mn-lt"/>
              </a:rPr>
              <a:t>Modeling</a:t>
            </a:r>
            <a:r>
              <a:rPr lang="en-GB" sz="3200" dirty="0">
                <a:latin typeface="+mn-lt"/>
              </a:rPr>
              <a:t> Local Coherence An Entity based approach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1ED91-0A1C-4AB4-AF2B-73C638C70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600" dirty="0"/>
              <a:t>For computing grid  noun phrase coreference resolution system is used to decide categories of the grid or entities class.</a:t>
            </a:r>
          </a:p>
          <a:p>
            <a:r>
              <a:rPr lang="en-GB" sz="2600" dirty="0"/>
              <a:t>After grid representation coherence is assessed.</a:t>
            </a:r>
          </a:p>
          <a:p>
            <a:r>
              <a:rPr lang="en-GB" sz="2600" dirty="0"/>
              <a:t>Grid with dense column is coherent.</a:t>
            </a:r>
          </a:p>
          <a:p>
            <a:r>
              <a:rPr lang="en-GB" sz="2600" dirty="0"/>
              <a:t>Based on </a:t>
            </a:r>
            <a:r>
              <a:rPr lang="en-GB" sz="2600" dirty="0" err="1"/>
              <a:t>Centering</a:t>
            </a:r>
            <a:r>
              <a:rPr lang="en-GB" sz="2600" dirty="0"/>
              <a:t> theory:</a:t>
            </a:r>
          </a:p>
          <a:p>
            <a:pPr lvl="1"/>
            <a:r>
              <a:rPr lang="en-GB" sz="2200" dirty="0"/>
              <a:t>Calculate local entity transition which represent entity occurrence and their syntactic role in each sentences.</a:t>
            </a:r>
          </a:p>
          <a:p>
            <a:pPr lvl="1"/>
            <a:r>
              <a:rPr lang="en-GB" sz="2200" dirty="0"/>
              <a:t>Which is obtain  from grid (compute ratio of the frequency and number of transition of length two).</a:t>
            </a:r>
          </a:p>
          <a:p>
            <a:pPr lvl="1"/>
            <a:r>
              <a:rPr lang="en-GB" sz="2200" dirty="0"/>
              <a:t>Calculate discriminate between transitions of salient entities and rest, Salient entities are identified based on the frequency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14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B7EC-A022-4A30-A1E2-5950EB6B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>
                <a:latin typeface="+mn-lt"/>
              </a:rPr>
              <a:t>Modeling</a:t>
            </a:r>
            <a:r>
              <a:rPr lang="en-GB" sz="3200" dirty="0">
                <a:latin typeface="+mn-lt"/>
              </a:rPr>
              <a:t> Local Coherence An Entity based approach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FC27-E983-469B-B844-F0A686E43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Data: </a:t>
            </a:r>
          </a:p>
          <a:p>
            <a:pPr lvl="1"/>
            <a:r>
              <a:rPr lang="en-GB" dirty="0"/>
              <a:t>Associated Press article  from North American News Corpus on natural disasters.</a:t>
            </a:r>
          </a:p>
          <a:p>
            <a:pPr lvl="1"/>
            <a:r>
              <a:rPr lang="en-GB" dirty="0"/>
              <a:t>Narratives from  National Transportation Safety Board database.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81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398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TEXT QUALITY IN SEARCH –SUPPORTED WRITING TASKS</vt:lpstr>
      <vt:lpstr>Overview</vt:lpstr>
      <vt:lpstr>Modeling Local Coherence An Entity based approach</vt:lpstr>
      <vt:lpstr>Modeling Local Coherence An Entity based approach</vt:lpstr>
      <vt:lpstr>Modeling Local Coherence An Entity based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QUALITY IN SEARCH –SUPPORTED WRITING TASKS</dc:title>
  <dc:creator>Bibek Khadayat</dc:creator>
  <cp:lastModifiedBy>Bibek Khadayat</cp:lastModifiedBy>
  <cp:revision>8</cp:revision>
  <dcterms:created xsi:type="dcterms:W3CDTF">2021-04-26T11:56:39Z</dcterms:created>
  <dcterms:modified xsi:type="dcterms:W3CDTF">2021-04-27T08:51:57Z</dcterms:modified>
</cp:coreProperties>
</file>