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Lexend" panose="020B0604020202020204" charset="0"/>
      <p:regular r:id="rId33"/>
      <p:bold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19c15b85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19c15b85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19c15b85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19c15b85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19c15b85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19c15b85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19c15b8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19c15b8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19c15b85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19c15b85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19c15b852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19c15b852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19c15b85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19c15b85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19c15b85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19c15b85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19c15b85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19c15b85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19c15b85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19c15b85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9c15b8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9c15b8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19c15b85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19c15b85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19c15b85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19c15b85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19c15b85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19c15b85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9c15b85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9c15b85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19c15b85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19c15b85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19c15b8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19c15b8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19c15b85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19c15b85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9c15b85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19c15b85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19c15b85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19c15b85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19c15b85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19c15b85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257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gloss_python_global_variables.asp" TargetMode="External"/><Relationship Id="rId7" Type="http://schemas.openxmlformats.org/officeDocument/2006/relationships/hyperlink" Target="https://realpython.com/python-lambd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w3schools.com/python/python_lambda.asp" TargetMode="External"/><Relationship Id="rId5" Type="http://schemas.openxmlformats.org/officeDocument/2006/relationships/hyperlink" Target="https://docs.python.org/3/library/typing.html" TargetMode="External"/><Relationship Id="rId4" Type="http://schemas.openxmlformats.org/officeDocument/2006/relationships/hyperlink" Target="https://peps.python.org/pep-0257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3schools.com/python/gloss_python_function_default_parameter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Functions Part 2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a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32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1024900"/>
            <a:ext cx="4117800" cy="3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first line of your function, after the header, you can write a comment called a doc string.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docstring should contain: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description of the function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parameter and its purpose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return value of the function</a:t>
            </a:r>
            <a:endParaRPr/>
          </a:p>
        </p:txBody>
      </p:sp>
      <p:sp>
        <p:nvSpPr>
          <p:cNvPr id="220" name="Google Shape;220;p39"/>
          <p:cNvSpPr txBox="1"/>
          <p:nvPr/>
        </p:nvSpPr>
        <p:spPr>
          <a:xfrm>
            <a:off x="597100" y="4515425"/>
            <a:ext cx="831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Docstring PEP: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https://peps.python.org/pep-0257/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500" y="1737248"/>
            <a:ext cx="4482700" cy="190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311700" y="30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Hinting</a:t>
            </a:r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311700" y="962525"/>
            <a:ext cx="86718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programming languages are statically typed, so you must declare the type of each variable.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is dynamically typed, so it figures out the type of each variable automatically.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Sometimes when you’re writing functions, you want to specify the type of each variable. In Python, this is </a:t>
            </a:r>
            <a:r>
              <a:rPr lang="en" b="1"/>
              <a:t>optional</a:t>
            </a:r>
            <a:r>
              <a:rPr lang="en"/>
              <a:t>, and called type hinting.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0" y="3343725"/>
            <a:ext cx="5623675" cy="1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to one function that you wrote earlier in this class and add some documentation to 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 type hinting and a docstring.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Lambdas: Anonymous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lambda is a small anonymous function. It can take any number of arguments, but it can only have one expression, which is returned.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Syntax: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lambda arguments : expression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 lambda is a way to define a function in one line.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Example: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add_2 = lambda a : a + 2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print(add_2(2))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What is the output when you run the above two lines of code?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vs Functions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lambda: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 = lambda arg : expr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equivalent to this function: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name(arg):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expr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4687875" y="1152475"/>
            <a:ext cx="3475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For example, these two code snippets are equivalent: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925" y="2067525"/>
            <a:ext cx="3663300" cy="37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25" y="2860425"/>
            <a:ext cx="2388050" cy="6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4687875" y="2023913"/>
            <a:ext cx="4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1.</a:t>
            </a:r>
            <a:endParaRPr sz="1800" b="1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687875" y="2860413"/>
            <a:ext cx="4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2.</a:t>
            </a:r>
            <a:endParaRPr sz="1800" b="1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xfrm>
            <a:off x="311700" y="34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Lambdas?</a:t>
            </a:r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body" idx="1"/>
          </p:nvPr>
        </p:nvSpPr>
        <p:spPr>
          <a:xfrm>
            <a:off x="311700" y="1036600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put lambdas inside functions to make a more versatile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Exercise: </a:t>
            </a:r>
            <a:r>
              <a:rPr lang="en"/>
              <a:t>What is the output of this code?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multiplier(n):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lambda num : num * 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doubler = multiplier(2)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tripler = multiplier(3)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print(doubler(5))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print(tripler(5))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lambda that computes the n-th power of a number, given two arguments,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Now, write a function that is equivalent to the lambda.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Lambdas</a:t>
            </a:r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are derived from Lambda calculus, and are a core part of functional programming languages such as Lisp, Scheme, and Haskell.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Python, along with most programming languages, is considered an imperative language. A few functional programming topics (such as lambdas) have been added to Python, and they are more bonus features instead of a core part of the language.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topics include </a:t>
            </a:r>
            <a:r>
              <a:rPr lang="en" b="1"/>
              <a:t>filter</a:t>
            </a:r>
            <a:r>
              <a:rPr lang="en"/>
              <a:t>, </a:t>
            </a:r>
            <a:r>
              <a:rPr lang="en" b="1"/>
              <a:t>map</a:t>
            </a:r>
            <a:r>
              <a:rPr lang="en"/>
              <a:t>, and </a:t>
            </a:r>
            <a:r>
              <a:rPr lang="en" b="1"/>
              <a:t>reduce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Lambdas can be used alongside filter, map, and reduce, and also as a key with the sorted() function in Python.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Functions More Versatile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multiple parameters to a function.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want a value to be changeable by user, but have a default value, we can set the parameter equal to the default value within the function definition.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some parameters have default values, the user can choose to input some arguments but not others. So the number of arguments might be less than the number of parameters.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number of </a:t>
            </a:r>
            <a:r>
              <a:rPr lang="en" b="1"/>
              <a:t>arguments</a:t>
            </a:r>
            <a:r>
              <a:rPr lang="en"/>
              <a:t> will always be </a:t>
            </a:r>
            <a:r>
              <a:rPr lang="en" b="1">
                <a:solidFill>
                  <a:schemeClr val="accent4"/>
                </a:solidFill>
              </a:rPr>
              <a:t>less than or equal to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the number of </a:t>
            </a:r>
            <a:r>
              <a:rPr lang="en" b="1"/>
              <a:t>parameters</a:t>
            </a:r>
            <a:r>
              <a:rPr lang="en"/>
              <a:t>, never greater than.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Lambda and Map</a:t>
            </a:r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more complex use of lambdas in Python.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map() function in Python takes a function and applies it to every item in a list. You can use map() with a lambda: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list(map(lambda x: x.upper(), ['cat', 'dog', 'cow']))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you think the output of this code is?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does this compare to using list comprehensions?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29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Sorting with Lambda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956425"/>
            <a:ext cx="8520600" cy="3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lambda as the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/>
              <a:t>parameter to the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sorted() </a:t>
            </a:r>
            <a:r>
              <a:rPr lang="en"/>
              <a:t>function to customize how an iterable is sorted.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say we have a list of dictionaries that represent students. Each student has a name and a grade from 0 to 100.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sorted function to sort the students by name: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students_by_name = sorted(students, key = lambda s: s['name'])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use the sorted function to sort the students by grade: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students_by_grade = sorted(students, key = lambda s: s['grade'])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https://www.w3schools.com/python/gloss_python_global_variables.asp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Docstring conventions: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https://peps.python.org/pep-0257/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hinting in Python (for function documentation):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https://docs.python.org/3/library/typing.html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Lambda basics: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</a:t>
            </a:r>
            <a:r>
              <a:rPr lang="en" u="sng">
                <a:solidFill>
                  <a:schemeClr val="hlink"/>
                </a:solidFill>
                <a:hlinkClick r:id="rId6"/>
              </a:rPr>
              <a:t>ttps://www.w3schools.com/python/python_lambda.asp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Longer article on lambdas: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https://realpython.com/python-lambda/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75" y="1597025"/>
            <a:ext cx="4524850" cy="23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4405475" y="4215500"/>
            <a:ext cx="426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(Example from </a:t>
            </a:r>
            <a:r>
              <a:rPr lang="en" sz="16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w3schools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11700" y="1196125"/>
            <a:ext cx="3467100" cy="25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If the user calls the function with an argument, that overrides the default value, so the default is ignored.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If the user calls the function without an argument, the default is selected.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405475" y="894700"/>
            <a:ext cx="39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7725"/>
            <a:ext cx="4768300" cy="29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311700" y="998175"/>
            <a:ext cx="40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3092550" y="2841574"/>
            <a:ext cx="2397425" cy="461709"/>
          </a:xfrm>
          <a:custGeom>
            <a:avLst/>
            <a:gdLst/>
            <a:ahLst/>
            <a:cxnLst/>
            <a:rect l="l" t="t" r="r" b="b"/>
            <a:pathLst>
              <a:path w="95897" h="32670" extrusionOk="0">
                <a:moveTo>
                  <a:pt x="0" y="32441"/>
                </a:moveTo>
                <a:cubicBezTo>
                  <a:pt x="16891" y="32441"/>
                  <a:pt x="35600" y="34404"/>
                  <a:pt x="50266" y="26024"/>
                </a:cubicBezTo>
                <a:cubicBezTo>
                  <a:pt x="56089" y="22697"/>
                  <a:pt x="62991" y="20783"/>
                  <a:pt x="67734" y="16042"/>
                </a:cubicBezTo>
                <a:cubicBezTo>
                  <a:pt x="75376" y="8405"/>
                  <a:pt x="85093" y="0"/>
                  <a:pt x="95897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68" name="Google Shape;168;p32"/>
          <p:cNvSpPr txBox="1"/>
          <p:nvPr/>
        </p:nvSpPr>
        <p:spPr>
          <a:xfrm>
            <a:off x="5489900" y="2571750"/>
            <a:ext cx="334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Positional argument passing</a:t>
            </a:r>
            <a:endParaRPr sz="1600" b="1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5489975" y="3113288"/>
            <a:ext cx="33867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Keyword argument passing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allows you to skip a parameter. The skipped parameter gets assigned the default value.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2709325" y="2650525"/>
            <a:ext cx="2780628" cy="352334"/>
          </a:xfrm>
          <a:custGeom>
            <a:avLst/>
            <a:gdLst/>
            <a:ahLst/>
            <a:cxnLst/>
            <a:rect l="l" t="t" r="r" b="b"/>
            <a:pathLst>
              <a:path w="108017" h="13047" extrusionOk="0">
                <a:moveTo>
                  <a:pt x="108017" y="5204"/>
                </a:moveTo>
                <a:cubicBezTo>
                  <a:pt x="87054" y="5204"/>
                  <a:pt x="65951" y="-2525"/>
                  <a:pt x="45274" y="926"/>
                </a:cubicBezTo>
                <a:cubicBezTo>
                  <a:pt x="29864" y="3498"/>
                  <a:pt x="15623" y="13047"/>
                  <a:pt x="0" y="1304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1" name="Google Shape;171;p32"/>
          <p:cNvSpPr txBox="1"/>
          <p:nvPr/>
        </p:nvSpPr>
        <p:spPr>
          <a:xfrm>
            <a:off x="507950" y="4504425"/>
            <a:ext cx="756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are other ways you could call the function to get the same output?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3662950" y="3324275"/>
            <a:ext cx="1827025" cy="294100"/>
          </a:xfrm>
          <a:custGeom>
            <a:avLst/>
            <a:gdLst/>
            <a:ahLst/>
            <a:cxnLst/>
            <a:rect l="l" t="t" r="r" b="b"/>
            <a:pathLst>
              <a:path w="73081" h="11764" extrusionOk="0">
                <a:moveTo>
                  <a:pt x="0" y="11764"/>
                </a:moveTo>
                <a:cubicBezTo>
                  <a:pt x="13953" y="9773"/>
                  <a:pt x="28164" y="9807"/>
                  <a:pt x="42066" y="7487"/>
                </a:cubicBezTo>
                <a:cubicBezTo>
                  <a:pt x="52556" y="5736"/>
                  <a:pt x="62446" y="0"/>
                  <a:pt x="73081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center </a:t>
            </a:r>
            <a:r>
              <a:rPr lang="en"/>
              <a:t>that returns either the mean or median of a list of numbers.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function should take two parameters: A list of numbers, and an optional parameter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which should default 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"/>
              <a:t>, return the mean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"/>
              <a:t>, return the median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your function by calling it with different arguments.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36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Multiple Values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045525"/>
            <a:ext cx="4260300" cy="3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Sometimes it is useful to return multiple values from a function.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convenient way to do this is by returning multiple values separated by commas, and you can set each return value to a variable when you call the function, similar to unpacking a tuple.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Make sure the number of return values lines up, otherwise you will get an error.</a:t>
            </a:r>
            <a:endParaRPr sz="17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0125"/>
            <a:ext cx="4260300" cy="247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4731300" y="3752050"/>
            <a:ext cx="40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Python function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get_stats </a:t>
            </a:r>
            <a:r>
              <a:rPr lang="en"/>
              <a:t>that takes in a list of numbers and returns the following three values: The mean, the median, and the mode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 the function on a list, and print each statistic on a separate line.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my_list = [1,2,4,5,5]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Mean: 3.4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Median: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Mode: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</a:t>
            </a: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create a variable in a function, it’s only available while the function is running. Once the function ends, it goes out of scope.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create a variable outside a function, that variable is </a:t>
            </a:r>
            <a:r>
              <a:rPr lang="en" b="1"/>
              <a:t>global</a:t>
            </a:r>
            <a:r>
              <a:rPr lang="en"/>
              <a:t>, which means it’s always in scope.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want to create a global variable in a function, you must use the global keyword. You can also do this to modify existing global variables within a function.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650" y="1488125"/>
            <a:ext cx="3263475" cy="269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88125"/>
            <a:ext cx="3263475" cy="23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222800" y="1017725"/>
            <a:ext cx="370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992650" y="1017725"/>
            <a:ext cx="255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about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579300" y="4543675"/>
            <a:ext cx="632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the output the same or different? Why?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E699D4-8565-43DC-B2C4-163776C2D82D}"/>
</file>

<file path=customXml/itemProps2.xml><?xml version="1.0" encoding="utf-8"?>
<ds:datastoreItem xmlns:ds="http://schemas.openxmlformats.org/officeDocument/2006/customXml" ds:itemID="{C0A50B85-7828-4A70-8763-BFE0F1289413}"/>
</file>

<file path=customXml/itemProps3.xml><?xml version="1.0" encoding="utf-8"?>
<ds:datastoreItem xmlns:ds="http://schemas.openxmlformats.org/officeDocument/2006/customXml" ds:itemID="{6EA766A1-3CEC-463B-AE95-5177A82F827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On-screen Show (16:9)</PresentationFormat>
  <Paragraphs>115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Lexend</vt:lpstr>
      <vt:lpstr>Consolas</vt:lpstr>
      <vt:lpstr>Arial</vt:lpstr>
      <vt:lpstr>Tahoma</vt:lpstr>
      <vt:lpstr>Courier New</vt:lpstr>
      <vt:lpstr>Calibri</vt:lpstr>
      <vt:lpstr>CanCode Communities</vt:lpstr>
      <vt:lpstr>Functions Part 2</vt:lpstr>
      <vt:lpstr>Making Functions More Versatile</vt:lpstr>
      <vt:lpstr>Default Values</vt:lpstr>
      <vt:lpstr>Default Values</vt:lpstr>
      <vt:lpstr>Exercise</vt:lpstr>
      <vt:lpstr>Returning Multiple Values</vt:lpstr>
      <vt:lpstr>Exercise</vt:lpstr>
      <vt:lpstr>Global Variables</vt:lpstr>
      <vt:lpstr>Exercise</vt:lpstr>
      <vt:lpstr>Documenting a Function</vt:lpstr>
      <vt:lpstr>Docstring</vt:lpstr>
      <vt:lpstr>Type Hinting</vt:lpstr>
      <vt:lpstr>Exercise</vt:lpstr>
      <vt:lpstr>Lambdas: Anonymous Functions</vt:lpstr>
      <vt:lpstr>Lambda</vt:lpstr>
      <vt:lpstr>Lambdas vs Functions</vt:lpstr>
      <vt:lpstr>Why use Lambdas?</vt:lpstr>
      <vt:lpstr>Exercise</vt:lpstr>
      <vt:lpstr>More on Lambdas</vt:lpstr>
      <vt:lpstr>Example: Lambda and Map</vt:lpstr>
      <vt:lpstr>Example: Sorting with Lambda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2</dc:title>
  <cp:lastModifiedBy>Juste, Jean (NYSPI)</cp:lastModifiedBy>
  <cp:revision>1</cp:revision>
  <dcterms:modified xsi:type="dcterms:W3CDTF">2023-12-10T16:41:43Z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