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Tahoma"/>
      <p:regular r:id="rId21"/>
      <p:bold r:id="rId22"/>
    </p:embeddedFont>
    <p:embeddedFont>
      <p:font typeface="Lexen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ustomXml" Target="../customXml/item2.xml"/><Relationship Id="rId21" Type="http://schemas.openxmlformats.org/officeDocument/2006/relationships/font" Target="fonts/Tahoma-regular.fntdata"/><Relationship Id="rId3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ustomXml" Target="../customXml/item1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24" Type="http://schemas.openxmlformats.org/officeDocument/2006/relationships/font" Target="fonts/Lexend-bold.fntdata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3" Type="http://schemas.openxmlformats.org/officeDocument/2006/relationships/font" Target="fonts/Lexend-regular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font" Target="fonts/Tahoma-bold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Flipped Module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c73dd961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c73dd961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3b621cada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3b621cada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3b621cada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3b621cada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3b621cada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3b621cada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3b621cada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3b621cada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42f34873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42f34873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b621cada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3b621cada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b621cad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3b621cad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c73dd961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c73dd961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c73dd961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c73dd961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c73dd961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c73dd961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c73dd961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c73dd961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c73dd961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c73dd961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b621cada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3b621cada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00" y="4128825"/>
            <a:ext cx="1729826" cy="46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background pixels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background pixels 2">
  <p:cSld name="TITLE_AND_BODY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311700" y="1152475"/>
            <a:ext cx="527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/>
          <p:nvPr/>
        </p:nvSpPr>
        <p:spPr>
          <a:xfrm>
            <a:off x="5902175" y="-75"/>
            <a:ext cx="3241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8" name="Google Shape;58;p12"/>
          <p:cNvSpPr txBox="1"/>
          <p:nvPr>
            <p:ph idx="2" type="body"/>
          </p:nvPr>
        </p:nvSpPr>
        <p:spPr>
          <a:xfrm>
            <a:off x="6205500" y="1152475"/>
            <a:ext cx="262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2" name="Google Shape;62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0" y="0"/>
            <a:ext cx="6172800" cy="13113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182875" lIns="457200" spcFirstLastPara="1" rIns="182875" wrap="square" tIns="182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0" y="1311300"/>
            <a:ext cx="6172800" cy="3832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82875" lIns="457200" spcFirstLastPara="1" rIns="182875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648775" y="4692925"/>
            <a:ext cx="372300" cy="336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">
  <p:cSld name="MAIN_POINT_1_1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375825" y="450150"/>
            <a:ext cx="5370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9700" y="1563563"/>
            <a:ext cx="1720962" cy="1436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9B5"/>
              </a:buClr>
              <a:buSzPts val="2800"/>
              <a:buNone/>
              <a:defRPr sz="2800">
                <a:solidFill>
                  <a:srgbClr val="97A9B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49" l="0" r="0" t="49"/>
          <a:stretch/>
        </p:blipFill>
        <p:spPr>
          <a:xfrm>
            <a:off x="377800" y="4128825"/>
            <a:ext cx="1729824" cy="46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Blocks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47624" y="1360562"/>
            <a:ext cx="73566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50">
                <a:solidFill>
                  <a:srgbClr val="DBDB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ctrTitle"/>
          </p:nvPr>
        </p:nvSpPr>
        <p:spPr>
          <a:xfrm>
            <a:off x="3276500" y="849093"/>
            <a:ext cx="25911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" type="subTitle"/>
          </p:nvPr>
        </p:nvSpPr>
        <p:spPr>
          <a:xfrm>
            <a:off x="1371600" y="2880360"/>
            <a:ext cx="6400800" cy="1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idx="1" type="body"/>
          </p:nvPr>
        </p:nvSpPr>
        <p:spPr>
          <a:xfrm>
            <a:off x="-12700" y="1230819"/>
            <a:ext cx="3412500" cy="3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2" type="body"/>
          </p:nvPr>
        </p:nvSpPr>
        <p:spPr>
          <a:xfrm>
            <a:off x="4768849" y="1142728"/>
            <a:ext cx="3703200" cy="3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>
            <a:off x="749299" y="489391"/>
            <a:ext cx="76455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OBJECT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>
            <a:off x="7801520" y="34257"/>
            <a:ext cx="12567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25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type="ctrTitle"/>
          </p:nvPr>
        </p:nvSpPr>
        <p:spPr>
          <a:xfrm>
            <a:off x="3858319" y="504073"/>
            <a:ext cx="14655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28"/>
          <p:cNvSpPr txBox="1"/>
          <p:nvPr>
            <p:ph idx="1" type="subTitle"/>
          </p:nvPr>
        </p:nvSpPr>
        <p:spPr>
          <a:xfrm>
            <a:off x="1371600" y="2880360"/>
            <a:ext cx="6400800" cy="1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2" type="sldNum"/>
          </p:nvPr>
        </p:nvSpPr>
        <p:spPr>
          <a:xfrm>
            <a:off x="8833693" y="4932227"/>
            <a:ext cx="237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" name="Google Shape;2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pink">
  <p:cSld name="SECTION_HEADER_1_1">
    <p:bg>
      <p:bgPr>
        <a:solidFill>
          <a:schemeClr val="accent4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3104" l="0" r="0" t="3095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blue">
  <p:cSld name="SECTION_HEADER_1_1_1">
    <p:bg>
      <p:bgPr>
        <a:solidFill>
          <a:schemeClr val="accen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b="3104" l="0" r="0" t="3095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green">
  <p:cSld name="SECTION_HEADER_1_1_1_1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b="3104" l="0" r="0" t="3095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yellow">
  <p:cSld name="SECTION_HEADER_1_1_1_1_1">
    <p:bg>
      <p:bgPr>
        <a:solidFill>
          <a:schemeClr val="accent3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 b="3104" l="0" r="0" t="3095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" name="Google Shape;4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8400" y="4591675"/>
            <a:ext cx="284347" cy="23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"/>
              <a:buChar char="●"/>
              <a:defRPr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Try/Except/Else</a:t>
            </a:r>
            <a:endParaRPr/>
          </a:p>
        </p:txBody>
      </p:sp>
      <p:sp>
        <p:nvSpPr>
          <p:cNvPr id="202" name="Google Shape;20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 can add an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else </a:t>
            </a:r>
            <a:r>
              <a:rPr lang="en"/>
              <a:t>block that will run if no exception occurs</a:t>
            </a:r>
            <a:endParaRPr/>
          </a:p>
        </p:txBody>
      </p:sp>
      <p:pic>
        <p:nvPicPr>
          <p:cNvPr id="203" name="Google Shape;20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850" y="1976937"/>
            <a:ext cx="8266524" cy="1767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/>
          <p:nvPr>
            <p:ph type="title"/>
          </p:nvPr>
        </p:nvSpPr>
        <p:spPr>
          <a:xfrm>
            <a:off x="311700" y="272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Try/Finally</a:t>
            </a:r>
            <a:endParaRPr/>
          </a:p>
        </p:txBody>
      </p:sp>
      <p:sp>
        <p:nvSpPr>
          <p:cNvPr id="209" name="Google Shape;209;p39"/>
          <p:cNvSpPr txBox="1"/>
          <p:nvPr>
            <p:ph idx="1" type="body"/>
          </p:nvPr>
        </p:nvSpPr>
        <p:spPr>
          <a:xfrm>
            <a:off x="311700" y="896575"/>
            <a:ext cx="8520600" cy="12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 can add 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finally </a:t>
            </a:r>
            <a:r>
              <a:rPr lang="en"/>
              <a:t>block that will be executed regardless if the try block raises an error. This is good for cleaning up resources, because it will </a:t>
            </a:r>
            <a:r>
              <a:rPr b="1" lang="en"/>
              <a:t>always </a:t>
            </a:r>
            <a:r>
              <a:rPr lang="en"/>
              <a:t>be run.</a:t>
            </a:r>
            <a:endParaRPr/>
          </a:p>
        </p:txBody>
      </p:sp>
      <p:pic>
        <p:nvPicPr>
          <p:cNvPr id="210" name="Google Shape;2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350" y="1720900"/>
            <a:ext cx="4908226" cy="284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9"/>
          <p:cNvSpPr txBox="1"/>
          <p:nvPr/>
        </p:nvSpPr>
        <p:spPr>
          <a:xfrm>
            <a:off x="311700" y="2085550"/>
            <a:ext cx="37443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A more practical use of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try-finally </a:t>
            </a: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is making sure files are always closed.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Raising Exceptions</a:t>
            </a:r>
            <a:endParaRPr/>
          </a:p>
        </p:txBody>
      </p:sp>
      <p:sp>
        <p:nvSpPr>
          <p:cNvPr id="217" name="Google Shape;21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choose to raise your own exceptions, using this syntax: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aise ExceptionName("Error message")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can be useful for catching unique exceptions that might cause errors in your program, but aren’t necessarily caught by Python by default.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Make sure to use the specific exception type that fits your error the best. For example, if the user inputs the wrong data type, you can raise a ValueError.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- Raising Exceptions</a:t>
            </a:r>
            <a:endParaRPr/>
          </a:p>
        </p:txBody>
      </p:sp>
      <p:sp>
        <p:nvSpPr>
          <p:cNvPr id="223" name="Google Shape;22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program to take the square root of user input.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try-except </a:t>
            </a:r>
            <a:r>
              <a:rPr lang="en"/>
              <a:t>statement to ensure the user inputs a float.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the user inputs a negative number, </a:t>
            </a:r>
            <a:r>
              <a:rPr b="1" lang="en"/>
              <a:t>raise a ValueError</a:t>
            </a:r>
            <a:r>
              <a:rPr lang="en"/>
              <a:t> that will also be caught by the except statement. Make sure to write a descriptive message in the exception you raise.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Propagating Exceptions</a:t>
            </a:r>
            <a:endParaRPr/>
          </a:p>
        </p:txBody>
      </p:sp>
      <p:sp>
        <p:nvSpPr>
          <p:cNvPr id="229" name="Google Shape;229;p42"/>
          <p:cNvSpPr txBox="1"/>
          <p:nvPr>
            <p:ph idx="1" type="body"/>
          </p:nvPr>
        </p:nvSpPr>
        <p:spPr>
          <a:xfrm>
            <a:off x="311700" y="1152475"/>
            <a:ext cx="8520600" cy="38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If you raise an exception in a function, you can catch the exception when you call the function.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You can also choose to raise the exception again, propagating it as much as you want through your function calls.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Let’s say you have a function called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my_function</a:t>
            </a:r>
            <a:r>
              <a:rPr lang="en" sz="1600"/>
              <a:t> that </a:t>
            </a:r>
            <a:r>
              <a:rPr lang="en" sz="1600"/>
              <a:t>raises a ValueError in some cases: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ry: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my_function()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xcept ValueError: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	print(“Calling this function caused a ValueError”)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title"/>
          </p:nvPr>
        </p:nvSpPr>
        <p:spPr>
          <a:xfrm>
            <a:off x="311700" y="32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35" name="Google Shape;235;p43"/>
          <p:cNvSpPr txBox="1"/>
          <p:nvPr>
            <p:ph idx="1" type="body"/>
          </p:nvPr>
        </p:nvSpPr>
        <p:spPr>
          <a:xfrm>
            <a:off x="311700" y="1011725"/>
            <a:ext cx="8520600" cy="3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You have been assigned the task of creating a sales tax calculator for an e-commerce company. Write a Python function called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calculate_final_price</a:t>
            </a:r>
            <a:r>
              <a:rPr lang="en" sz="1600"/>
              <a:t> that takes the price of a product and the sales tax rate, and return the final price including tax.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The price should be a positive number, and the tax rate should be between 0 and 1 (exclusive). If either of them are outside of the valid range, raise a custom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ValueError</a:t>
            </a:r>
            <a:r>
              <a:rPr lang="en" sz="1600"/>
              <a:t> with an appropriate error message.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/>
              <a:t>Now, test your implementation by asking the user to input a product price and sales tax rate, and call your function. Catch any potential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ValueError</a:t>
            </a:r>
            <a:r>
              <a:rPr lang="en" sz="1600"/>
              <a:t> raised by the </a:t>
            </a:r>
            <a:r>
              <a:rPr lang="en" sz="1600"/>
              <a:t>function</a:t>
            </a:r>
            <a:r>
              <a:rPr lang="en" sz="1600"/>
              <a:t>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title"/>
          </p:nvPr>
        </p:nvSpPr>
        <p:spPr>
          <a:xfrm>
            <a:off x="271900" y="825275"/>
            <a:ext cx="4045200" cy="258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Whenever you run your code and an error message shows up, this is called an exception.</a:t>
            </a:r>
            <a:endParaRPr sz="3000"/>
          </a:p>
        </p:txBody>
      </p:sp>
      <p:pic>
        <p:nvPicPr>
          <p:cNvPr id="150" name="Google Shape;150;p30"/>
          <p:cNvPicPr preferRelativeResize="0"/>
          <p:nvPr/>
        </p:nvPicPr>
        <p:blipFill rotWithShape="1">
          <a:blip r:embed="rId3">
            <a:alphaModFix/>
          </a:blip>
          <a:srcRect b="0" l="0" r="31455" t="0"/>
          <a:stretch/>
        </p:blipFill>
        <p:spPr>
          <a:xfrm>
            <a:off x="4572000" y="760538"/>
            <a:ext cx="4539325" cy="173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425" y="2618300"/>
            <a:ext cx="4452478" cy="173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Compile-time vs Runtime Errors</a:t>
            </a:r>
            <a:endParaRPr/>
          </a:p>
        </p:txBody>
      </p:sp>
      <p:sp>
        <p:nvSpPr>
          <p:cNvPr id="157" name="Google Shape;157;p31"/>
          <p:cNvSpPr txBox="1"/>
          <p:nvPr>
            <p:ph idx="1" type="body"/>
          </p:nvPr>
        </p:nvSpPr>
        <p:spPr>
          <a:xfrm>
            <a:off x="311700" y="1152475"/>
            <a:ext cx="8520600" cy="3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two main types of errors in code: Compile-time and Runtime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accent1"/>
                </a:solidFill>
              </a:rPr>
              <a:t>Compile-time errors</a:t>
            </a:r>
            <a:r>
              <a:rPr lang="en"/>
              <a:t>,</a:t>
            </a:r>
            <a:r>
              <a:rPr b="1" lang="en"/>
              <a:t> </a:t>
            </a:r>
            <a:r>
              <a:rPr lang="en"/>
              <a:t>also called </a:t>
            </a:r>
            <a:r>
              <a:rPr lang="en">
                <a:solidFill>
                  <a:schemeClr val="accent1"/>
                </a:solidFill>
              </a:rPr>
              <a:t>static errors</a:t>
            </a:r>
            <a:r>
              <a:rPr lang="en"/>
              <a:t>,</a:t>
            </a:r>
            <a:r>
              <a:rPr lang="en"/>
              <a:t> happen when you violate the rules of writing syntax. These usually have a red or yellow underline in your IDE, so you can fix them before you run your code.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These are more relevant in languages that are compiled. Python is interpreted, so there is no compiler, so technically there are no compile-time errors.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>
                <a:solidFill>
                  <a:schemeClr val="accent4"/>
                </a:solidFill>
              </a:rPr>
              <a:t>Runtime</a:t>
            </a:r>
            <a:r>
              <a:rPr b="1" lang="en">
                <a:solidFill>
                  <a:schemeClr val="accent4"/>
                </a:solidFill>
              </a:rPr>
              <a:t> errors</a:t>
            </a:r>
            <a:r>
              <a:rPr lang="en"/>
              <a:t>, also called </a:t>
            </a:r>
            <a:r>
              <a:rPr lang="en">
                <a:solidFill>
                  <a:schemeClr val="accent4"/>
                </a:solidFill>
              </a:rPr>
              <a:t>dynamic errors</a:t>
            </a:r>
            <a:r>
              <a:rPr lang="en"/>
              <a:t>,</a:t>
            </a:r>
            <a:r>
              <a:rPr lang="en"/>
              <a:t> happen when you run your code. It’s harder to discover them. In Python, most exceptions are run-time errors.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524" y="690325"/>
            <a:ext cx="7717676" cy="41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2"/>
          <p:cNvSpPr/>
          <p:nvPr/>
        </p:nvSpPr>
        <p:spPr>
          <a:xfrm>
            <a:off x="1247500" y="690325"/>
            <a:ext cx="2750910" cy="4305853"/>
          </a:xfrm>
          <a:custGeom>
            <a:rect b="b" l="l" r="r" t="t"/>
            <a:pathLst>
              <a:path extrusionOk="0" h="163892" w="102103">
                <a:moveTo>
                  <a:pt x="102103" y="1398"/>
                </a:moveTo>
                <a:cubicBezTo>
                  <a:pt x="80823" y="-16"/>
                  <a:pt x="59456" y="375"/>
                  <a:pt x="38129" y="375"/>
                </a:cubicBezTo>
                <a:cubicBezTo>
                  <a:pt x="30281" y="375"/>
                  <a:pt x="22434" y="631"/>
                  <a:pt x="14586" y="631"/>
                </a:cubicBezTo>
                <a:cubicBezTo>
                  <a:pt x="10995" y="631"/>
                  <a:pt x="6380" y="-1140"/>
                  <a:pt x="3839" y="1398"/>
                </a:cubicBezTo>
                <a:cubicBezTo>
                  <a:pt x="1577" y="3658"/>
                  <a:pt x="3077" y="7765"/>
                  <a:pt x="2303" y="10867"/>
                </a:cubicBezTo>
                <a:cubicBezTo>
                  <a:pt x="-672" y="22784"/>
                  <a:pt x="3671" y="35483"/>
                  <a:pt x="2559" y="47715"/>
                </a:cubicBezTo>
                <a:cubicBezTo>
                  <a:pt x="-160" y="77617"/>
                  <a:pt x="8" y="107853"/>
                  <a:pt x="2303" y="137791"/>
                </a:cubicBezTo>
                <a:cubicBezTo>
                  <a:pt x="2971" y="146500"/>
                  <a:pt x="0" y="155158"/>
                  <a:pt x="0" y="163892"/>
                </a:cubicBezTo>
              </a:path>
            </a:pathLst>
          </a:custGeom>
          <a:noFill/>
          <a:ln cap="flat" cmpd="sng" w="1143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Google Shape;164;p32"/>
          <p:cNvSpPr txBox="1"/>
          <p:nvPr>
            <p:ph type="title"/>
          </p:nvPr>
        </p:nvSpPr>
        <p:spPr>
          <a:xfrm>
            <a:off x="311700" y="297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Hierarchy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261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</a:t>
            </a:r>
            <a:endParaRPr/>
          </a:p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948775"/>
            <a:ext cx="8520600" cy="41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 is a class derived from BaseException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various types of exceptions that will occur if your code has runtime errors, these are just a few common examples: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AttributeError - when an attribute or function not associated with a data type is referenced on it (ex: calling a method on an int)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NameError - when you try to use a variable, function, or module that doesn’t exist (ex: using a variable or function yet to be defined)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ValueError - when a function is </a:t>
            </a:r>
            <a:r>
              <a:rPr lang="en" sz="1600"/>
              <a:t>called</a:t>
            </a:r>
            <a:r>
              <a:rPr lang="en" sz="1600"/>
              <a:t> with the proper argument type but with the wrong value (ex: casting a non-numerical string to a float)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TypeError - when an operation is performed on an incorrect data type (ex: using a list method on a dictionary)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KeyboardInterrupt</a:t>
            </a:r>
            <a:endParaRPr/>
          </a:p>
        </p:txBody>
      </p:sp>
      <p:sp>
        <p:nvSpPr>
          <p:cNvPr id="176" name="Google Shape;176;p34"/>
          <p:cNvSpPr txBox="1"/>
          <p:nvPr>
            <p:ph idx="1" type="body"/>
          </p:nvPr>
        </p:nvSpPr>
        <p:spPr>
          <a:xfrm>
            <a:off x="311700" y="1152475"/>
            <a:ext cx="859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other class derived from BaseException is KeyboardInterrupt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This is not an error in your code</a:t>
            </a:r>
            <a:r>
              <a:rPr lang="en"/>
              <a:t> - it occurs if the user kills the program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For example, if your code stops to take user input, or enters an infinite loop, you can kill the program by clicking the stop sign or typing “CTRL + C”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This produces the KeyboardInterrupt exception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Catching Exceptions</a:t>
            </a:r>
            <a:endParaRPr/>
          </a:p>
        </p:txBody>
      </p:sp>
      <p:sp>
        <p:nvSpPr>
          <p:cNvPr id="182" name="Google Shape;182;p35"/>
          <p:cNvSpPr txBox="1"/>
          <p:nvPr>
            <p:ph idx="1" type="body"/>
          </p:nvPr>
        </p:nvSpPr>
        <p:spPr>
          <a:xfrm>
            <a:off x="311700" y="1152475"/>
            <a:ext cx="8520600" cy="4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use try/except statements to catch exceptions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First, Python will try running the </a:t>
            </a:r>
            <a:r>
              <a:rPr b="1" lang="en"/>
              <a:t>try</a:t>
            </a:r>
            <a:r>
              <a:rPr lang="en"/>
              <a:t> block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the </a:t>
            </a:r>
            <a:r>
              <a:rPr b="1" lang="en" sz="1800"/>
              <a:t>try</a:t>
            </a:r>
            <a:r>
              <a:rPr lang="en" sz="1800"/>
              <a:t> block would produce an exception, the </a:t>
            </a:r>
            <a:r>
              <a:rPr b="1" lang="en" sz="1800"/>
              <a:t>except </a:t>
            </a:r>
            <a:r>
              <a:rPr lang="en" sz="1800"/>
              <a:t>block gets run instead, and the try block is skipped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the </a:t>
            </a:r>
            <a:r>
              <a:rPr b="1" lang="en" sz="1800"/>
              <a:t>try</a:t>
            </a:r>
            <a:r>
              <a:rPr lang="en" sz="1800"/>
              <a:t> block runs without exceptions, then the except block is skipped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 a specific name of an exception in the except block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" sz="1800"/>
              <a:t>This will catch that particular exception, </a:t>
            </a:r>
            <a:r>
              <a:rPr b="1" lang="en" sz="1800"/>
              <a:t>and</a:t>
            </a:r>
            <a:r>
              <a:rPr lang="en" sz="1800"/>
              <a:t> any exception classes derived from it (but not exception classes from which </a:t>
            </a:r>
            <a:r>
              <a:rPr i="1" lang="en" sz="1800"/>
              <a:t>it</a:t>
            </a:r>
            <a:r>
              <a:rPr lang="en" sz="1800"/>
              <a:t> is derived)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50" y="1501300"/>
            <a:ext cx="4401974" cy="283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976" y="1501300"/>
            <a:ext cx="4180125" cy="28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6"/>
          <p:cNvSpPr txBox="1"/>
          <p:nvPr/>
        </p:nvSpPr>
        <p:spPr>
          <a:xfrm>
            <a:off x="121850" y="839250"/>
            <a:ext cx="411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No ValueError - runs try block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0" name="Google Shape;190;p36"/>
          <p:cNvSpPr txBox="1"/>
          <p:nvPr/>
        </p:nvSpPr>
        <p:spPr>
          <a:xfrm>
            <a:off x="4729975" y="839250"/>
            <a:ext cx="383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ValueError - runs except block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- Handling Invalid User Input</a:t>
            </a:r>
            <a:endParaRPr/>
          </a:p>
        </p:txBody>
      </p:sp>
      <p:sp>
        <p:nvSpPr>
          <p:cNvPr id="196" name="Google Shape;19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Python program that takes a customer’s age as user input and determines whether they’re eligible for a </a:t>
            </a:r>
            <a:r>
              <a:rPr lang="en"/>
              <a:t>senior discount.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Sometimes the age might not be in the correct format. Handle this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try-except</a:t>
            </a:r>
            <a:r>
              <a:rPr lang="en"/>
              <a:t>, and print a descriptive error message if the age can’t be cast to an int.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the age is greater than or equal to 65, the customer is eligible for the discount. Otherwise, they’re not eligible. Print whether the </a:t>
            </a:r>
            <a:r>
              <a:rPr lang="en"/>
              <a:t>customer</a:t>
            </a:r>
            <a:r>
              <a:rPr lang="en"/>
              <a:t> is eligible or not.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nCode Communities">
  <a:themeElements>
    <a:clrScheme name="Simple Light">
      <a:dk1>
        <a:srgbClr val="0A273C"/>
      </a:dk1>
      <a:lt1>
        <a:srgbClr val="FFFFFF"/>
      </a:lt1>
      <a:dk2>
        <a:srgbClr val="465966"/>
      </a:dk2>
      <a:lt2>
        <a:srgbClr val="E2E2E2"/>
      </a:lt2>
      <a:accent1>
        <a:srgbClr val="04B4DE"/>
      </a:accent1>
      <a:accent2>
        <a:srgbClr val="72BD55"/>
      </a:accent2>
      <a:accent3>
        <a:srgbClr val="F8CE12"/>
      </a:accent3>
      <a:accent4>
        <a:srgbClr val="DD1C93"/>
      </a:accent4>
      <a:accent5>
        <a:srgbClr val="73CFE6"/>
      </a:accent5>
      <a:accent6>
        <a:srgbClr val="FAE896"/>
      </a:accent6>
      <a:hlink>
        <a:srgbClr val="04B4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1B86C8154DEC499A9093725BBF3A2A" ma:contentTypeVersion="4" ma:contentTypeDescription="Create a new document." ma:contentTypeScope="" ma:versionID="9ea4832cf8fecd8313a51d76cb6faa33">
  <xsd:schema xmlns:xsd="http://www.w3.org/2001/XMLSchema" xmlns:xs="http://www.w3.org/2001/XMLSchema" xmlns:p="http://schemas.microsoft.com/office/2006/metadata/properties" xmlns:ns2="b2e78e97-c77d-44a2-b136-fa92fa2b3f02" targetNamespace="http://schemas.microsoft.com/office/2006/metadata/properties" ma:root="true" ma:fieldsID="0a7b967b2f46d4b0ee6de461a965f408" ns2:_="">
    <xsd:import namespace="b2e78e97-c77d-44a2-b136-fa92fa2b3f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e78e97-c77d-44a2-b136-fa92fa2b3f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4EA057-BCB5-4CBE-BD7B-2A5592414451}"/>
</file>

<file path=customXml/itemProps2.xml><?xml version="1.0" encoding="utf-8"?>
<ds:datastoreItem xmlns:ds="http://schemas.openxmlformats.org/officeDocument/2006/customXml" ds:itemID="{0879B286-5DC1-42CC-ABD5-2441920C27B3}"/>
</file>

<file path=customXml/itemProps3.xml><?xml version="1.0" encoding="utf-8"?>
<ds:datastoreItem xmlns:ds="http://schemas.openxmlformats.org/officeDocument/2006/customXml" ds:itemID="{E06D4229-DA2D-4DC8-9CBC-4F896CDC4E1F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0x0101007A1B86C8154DEC499A9093725BBF3A2A</vt:lpwstr>
  </property>
</Properties>
</file>