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exe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Lexend-bold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font" Target="fonts/Lexend-regular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b5cda740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b5cda740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b5cda74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b5cda74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96c2278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b96c2278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96c2278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b96c2278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b96c2278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b96c2278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96c2278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b96c2278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b96c2278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b96c2278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b5cda74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b5cda74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b5cda7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b5cda7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b5cda74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b5cda74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b="0" i="0" sz="18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ython.org/dev/peps/pep-000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ython.org/dev/peps/pep-0008/#naming-conven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python.org/3/tutorial/floatingpoin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Variables and Operators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 8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PEP to make sure that our code is readable by others.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also use it to standardise code so we can understand it in the future ourselves.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Some IDE’s will auto complete for PEP or let you know when you are breaking the rules. The other way is by reading the style guide.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https://www.python.org/dev/peps/pep-0008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PEP-8 will apply to every topic we cover in this class.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 8 Variable Names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https://www.python.org/dev/peps/pep-0008/#naming-conventions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In Python, we usually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snake_case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to name variables (lowercase with an underscore separating each word)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are places we can store information.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should give variables </a:t>
            </a:r>
            <a:r>
              <a:rPr b="1" lang="en">
                <a:solidFill>
                  <a:schemeClr val="accent1"/>
                </a:solidFill>
              </a:rPr>
              <a:t>short </a:t>
            </a:r>
            <a:r>
              <a:rPr lang="en"/>
              <a:t>but </a:t>
            </a:r>
            <a:r>
              <a:rPr b="1" lang="en">
                <a:solidFill>
                  <a:schemeClr val="accent1"/>
                </a:solidFill>
              </a:rPr>
              <a:t>meaningful </a:t>
            </a:r>
            <a:r>
              <a:rPr lang="en"/>
              <a:t>names.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our variable names we can have letters, numbers, and underscores, although we can only start a variable's name with a letter or underscore.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Although, starting with an underscore or capital letter means certain things.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see this in PEP-8 which we will talk about later.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It's safest to start your variable names with </a:t>
            </a:r>
            <a:r>
              <a:rPr b="1" lang="en">
                <a:solidFill>
                  <a:schemeClr val="accent1"/>
                </a:solidFill>
              </a:rPr>
              <a:t>lowercase letters.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r>
              <a:rPr lang="en"/>
              <a:t> </a:t>
            </a:r>
            <a:r>
              <a:rPr lang="en"/>
              <a:t>Operators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Addition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Subtraction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Multiplication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Division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Exponents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Integer Division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Modulo/mod/remainder</a:t>
            </a:r>
            <a:endParaRPr sz="1800"/>
          </a:p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Keep in mind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Order of operations: PEMDAS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Parentheses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Exponents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Multiplication/Division and Mod, for Python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Addition/Subtraction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Use parentheses for clarification if need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Python code that calculates the perimeter of a rectangle based on the length and width.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30" name="Google Shape;130;p26"/>
          <p:cNvSpPr txBox="1"/>
          <p:nvPr>
            <p:ph idx="2" type="body"/>
          </p:nvPr>
        </p:nvSpPr>
        <p:spPr>
          <a:xfrm>
            <a:off x="4939500" y="724075"/>
            <a:ext cx="3837000" cy="3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converts fahrenheit to celsius.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convert fahrenheit to celsius, subtract 32, then multiply by 5/9.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(F - 32) * 5/9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27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954175"/>
            <a:ext cx="8520600" cy="3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 (Boolean) - True or False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 (Integer) - Negative and Positive Whole Numbers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Float (Floating Point) - Numbers with a decimal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Strings - Text, surrounded by quotes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Lists - Group of Objects (Talk about later in course)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Dictionaries - Group of Objects with Keys (Talk about later in course)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There are many more data types.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955950" y="1931850"/>
            <a:ext cx="7232100" cy="12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Why do we need different data types?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2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Accuracy</a:t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863550"/>
            <a:ext cx="8520600" cy="4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Floats are sometimes not </a:t>
            </a:r>
            <a:r>
              <a:rPr lang="en"/>
              <a:t>completely</a:t>
            </a:r>
            <a:r>
              <a:rPr lang="en"/>
              <a:t> accurate, and you might see small errors in your code when using them.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is because every number is represented in </a:t>
            </a:r>
            <a:r>
              <a:rPr b="1" lang="en"/>
              <a:t>binary</a:t>
            </a:r>
            <a:r>
              <a:rPr lang="en"/>
              <a:t> in your computer, and some floating point numbers are infinitely repeating fractions in binary.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the number 0.1 is the fraction 1/10. In binary, this is: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0.0001100110011001100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Since you must stop at a finite number of bits, the number gets approximated.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          </a:t>
            </a:r>
            <a:r>
              <a:rPr lang="en" sz="1400"/>
              <a:t>More info: </a:t>
            </a: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https://docs.python.org/3/tutorial/floatingpoint.html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30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973350"/>
            <a:ext cx="8520600" cy="3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automatically displays values in scientific notation if they are bigger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1*10^15</a:t>
            </a:r>
            <a:r>
              <a:rPr lang="en"/>
              <a:t> or smaller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1*10^-4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also replace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number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123000000000000000 = 1.23*10^17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Python prints it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1.23e+17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running this line of code: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print(0.000000001)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What do you think the output will be?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C48755-EDD3-4CAC-93C5-3F15361368CC}"/>
</file>

<file path=customXml/itemProps2.xml><?xml version="1.0" encoding="utf-8"?>
<ds:datastoreItem xmlns:ds="http://schemas.openxmlformats.org/officeDocument/2006/customXml" ds:itemID="{4D9E2580-A8F6-4A38-8EBE-71B4CB1F5B77}"/>
</file>

<file path=customXml/itemProps3.xml><?xml version="1.0" encoding="utf-8"?>
<ds:datastoreItem xmlns:ds="http://schemas.openxmlformats.org/officeDocument/2006/customXml" ds:itemID="{9CFAC986-7BB9-47AA-85DD-46C2D0F40C3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