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Tahoma"/>
      <p:regular r:id="rId20"/>
      <p:bold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3.xml"/><Relationship Id="rId21" Type="http://schemas.openxmlformats.org/officeDocument/2006/relationships/font" Target="fonts/Tahoma-bold.fntdata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2.xml"/><Relationship Id="rId20" Type="http://schemas.openxmlformats.org/officeDocument/2006/relationships/font" Target="fonts/Tahoma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1.xml"/><Relationship Id="rId23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Lexen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892b63d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892b63d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1892b63d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1892b63d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1892b63d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1892b63d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1892b63d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1892b63d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892b63d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1892b63d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892b6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892b6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to Flipped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892b6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892b6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1892b63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1892b63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892b63d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892b63d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892b63d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892b63d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892b63d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892b63d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1892b63d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1892b63d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892b63d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892b63d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Functions Part 1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929675"/>
            <a:ext cx="3526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is the output of this code?</a:t>
            </a:r>
            <a:endParaRPr sz="1600"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50" y="1414475"/>
            <a:ext cx="3300400" cy="29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194700" y="929675"/>
            <a:ext cx="256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about this code?</a:t>
            </a:r>
            <a:endParaRPr sz="1600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275" y="1414475"/>
            <a:ext cx="3224611" cy="29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70400" y="4491800"/>
            <a:ext cx="40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Are they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0" name="Google Shape;21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takes a list and a value, and removes the </a:t>
            </a:r>
            <a:r>
              <a:rPr lang="en"/>
              <a:t>value until it no longer exists in the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how many times the value was removed.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2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vs. Arguments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973700"/>
            <a:ext cx="85206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 </a:t>
            </a:r>
            <a:r>
              <a:rPr lang="en"/>
              <a:t>are in the function definition. </a:t>
            </a:r>
            <a:r>
              <a:rPr b="1" lang="en"/>
              <a:t>Arguments </a:t>
            </a:r>
            <a:r>
              <a:rPr lang="en"/>
              <a:t>are in your function call. When you call the function, the parameters get assigned to the values of the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 terms can often be used interchangeably.</a:t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25" y="2571750"/>
            <a:ext cx="3644225" cy="24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/>
          <p:nvPr/>
        </p:nvSpPr>
        <p:spPr>
          <a:xfrm>
            <a:off x="3315375" y="2774700"/>
            <a:ext cx="1390140" cy="193100"/>
          </a:xfrm>
          <a:custGeom>
            <a:rect b="b" l="l" r="r" t="t"/>
            <a:pathLst>
              <a:path extrusionOk="0" h="7724" w="63455">
                <a:moveTo>
                  <a:pt x="63455" y="4515"/>
                </a:moveTo>
                <a:cubicBezTo>
                  <a:pt x="48680" y="293"/>
                  <a:pt x="32625" y="-1223"/>
                  <a:pt x="17468" y="1307"/>
                </a:cubicBezTo>
                <a:cubicBezTo>
                  <a:pt x="11350" y="2328"/>
                  <a:pt x="2771" y="2174"/>
                  <a:pt x="0" y="772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9" name="Google Shape;219;p40"/>
          <p:cNvSpPr txBox="1"/>
          <p:nvPr/>
        </p:nvSpPr>
        <p:spPr>
          <a:xfrm>
            <a:off x="4705525" y="2655700"/>
            <a:ext cx="13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Parameters</a:t>
            </a:r>
            <a:endParaRPr b="1"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3466875" y="4135300"/>
            <a:ext cx="1238602" cy="494325"/>
          </a:xfrm>
          <a:custGeom>
            <a:rect b="b" l="l" r="r" t="t"/>
            <a:pathLst>
              <a:path extrusionOk="0" h="19773" w="57039">
                <a:moveTo>
                  <a:pt x="0" y="16042"/>
                </a:moveTo>
                <a:cubicBezTo>
                  <a:pt x="12346" y="22215"/>
                  <a:pt x="29007" y="20076"/>
                  <a:pt x="41353" y="13903"/>
                </a:cubicBezTo>
                <a:cubicBezTo>
                  <a:pt x="47602" y="10778"/>
                  <a:pt x="50788" y="3121"/>
                  <a:pt x="5703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1" name="Google Shape;221;p40"/>
          <p:cNvSpPr txBox="1"/>
          <p:nvPr/>
        </p:nvSpPr>
        <p:spPr>
          <a:xfrm>
            <a:off x="4705525" y="3806425"/>
            <a:ext cx="13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Arguments</a:t>
            </a:r>
            <a:endParaRPr b="1"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6220775" y="2655700"/>
            <a:ext cx="276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 this example, the parameters and arguments have the same names, but they can have different names. This is why order is important.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2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938600"/>
            <a:ext cx="8520600" cy="4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Suppose you work for a bank, and you have a list of transactions with the following information for each one: customer ID, transaction amount, and transaction type (deposit or withdrawal).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Write a function that takes in the list of customer transactions and returns a dictionary where the keys are the customer IDs and the values are the total transaction amounts for each customer.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ransactions = [{'id': 'a', 'amount': 500, 'type': 'deposit'},\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{'id': 'b', 'amount': 350, 'type': 'deposit'},\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{'id': 'a', 'amount': 450, 'type': 'withdrawal'}]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Output: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{'a': 50, 'b': 350}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1809150" y="1650000"/>
            <a:ext cx="5525700" cy="18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Why are functions useful?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a block of code which runs when it is called.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pass parameters into functions.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Functions can perform actions on objects, return an object, and/or 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</a:rPr>
              <a:t>Just like with conditionals and loops, everything inside the body of a function must be indented.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not active until it is called.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call a function by entering its name with arguments included in parentheses.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function is called, the argument passed in, it is assigned to the function parameter which is used within the function for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must provide the same number of arguments as parameters listed in the function 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Function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write our own functions there are a few key things that we need to think about: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name the function?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need to get from the user? (Parameters/Arguments)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return?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What do we want the function to do?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8" name="Google Shape;16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function that will loop through a string and print whether a character is or is not a vowel.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Purposes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2620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3 main types of functions: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Modify one or more of its parameters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Return something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Print something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Most functions will only do </a:t>
            </a:r>
            <a:r>
              <a:rPr b="1" lang="en" sz="1700"/>
              <a:t>one </a:t>
            </a:r>
            <a:r>
              <a:rPr lang="en" sz="1700"/>
              <a:t>of these things. Sometimes functions can do more than one (for example, modify a list and return a </a:t>
            </a:r>
            <a:r>
              <a:rPr lang="en" sz="1700"/>
              <a:t>value</a:t>
            </a:r>
            <a:r>
              <a:rPr lang="en" sz="1700"/>
              <a:t> that indicates whether it was </a:t>
            </a:r>
            <a:r>
              <a:rPr lang="en" sz="1700"/>
              <a:t>successful</a:t>
            </a:r>
            <a:r>
              <a:rPr lang="en" sz="1700"/>
              <a:t> or not).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When you're writing your </a:t>
            </a:r>
            <a:r>
              <a:rPr lang="en" sz="1700"/>
              <a:t>function</a:t>
            </a:r>
            <a:r>
              <a:rPr lang="en" sz="1700"/>
              <a:t>, think about which of these categories it falls into.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96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the surface area of a box (rectangular prism).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Surface Area = width*2 + length*2 + height*2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13020" l="0" r="0" t="0"/>
          <a:stretch/>
        </p:blipFill>
        <p:spPr>
          <a:xfrm>
            <a:off x="672275" y="2805475"/>
            <a:ext cx="3231650" cy="184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939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the surface area of a sphere.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Surface Area = 4 * pi * radius^2</a:t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00" y="2571750"/>
            <a:ext cx="2139812" cy="21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Return?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956400"/>
            <a:ext cx="85206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can have a function that returns something, or a function that returns nothing.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return statement goes at the end of a function.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a function returns something, that is the result of the function call. You can set it to a variable. A function can return any data type.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a function returns nothing, there is no return statement, but you can think of it like a return statement at the end saying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return None</a:t>
            </a:r>
            <a:r>
              <a:rPr lang="en" sz="1700"/>
              <a:t>, or a return statement at the end saying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return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If you try to use the return value of a function that </a:t>
            </a:r>
            <a:r>
              <a:rPr lang="en" sz="1700"/>
              <a:t>returns</a:t>
            </a:r>
            <a:r>
              <a:rPr lang="en" sz="1700"/>
              <a:t> nothing, this will cause issues.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A1CC3-798A-4537-AC37-27ADE1507E01}"/>
</file>

<file path=customXml/itemProps2.xml><?xml version="1.0" encoding="utf-8"?>
<ds:datastoreItem xmlns:ds="http://schemas.openxmlformats.org/officeDocument/2006/customXml" ds:itemID="{FEC9855E-9A3F-4894-9455-3D57B9966B49}"/>
</file>

<file path=customXml/itemProps3.xml><?xml version="1.0" encoding="utf-8"?>
<ds:datastoreItem xmlns:ds="http://schemas.openxmlformats.org/officeDocument/2006/customXml" ds:itemID="{8BED53B3-E792-4600-BC1B-AAD7D58C1AE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